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9" r:id="rId4"/>
    <p:sldId id="274" r:id="rId5"/>
    <p:sldId id="260" r:id="rId6"/>
    <p:sldId id="275" r:id="rId7"/>
    <p:sldId id="257" r:id="rId8"/>
    <p:sldId id="270" r:id="rId9"/>
    <p:sldId id="271" r:id="rId10"/>
    <p:sldId id="272" r:id="rId11"/>
    <p:sldId id="273" r:id="rId12"/>
    <p:sldId id="264" r:id="rId13"/>
    <p:sldId id="266" r:id="rId14"/>
    <p:sldId id="267" r:id="rId15"/>
    <p:sldId id="268" r:id="rId16"/>
    <p:sldId id="269" r:id="rId17"/>
    <p:sldId id="262" r:id="rId18"/>
    <p:sldId id="263" r:id="rId19"/>
    <p:sldId id="26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학급 데이터 개수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B0F0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Sheet1!$E$5:$G$5</c:f>
              <c:strCache>
                <c:ptCount val="3"/>
                <c:pt idx="0">
                  <c:v>2022년 12월 model(A)</c:v>
                </c:pt>
                <c:pt idx="1">
                  <c:v>2023년 2월 model(B)</c:v>
                </c:pt>
                <c:pt idx="2">
                  <c:v>2023년 5월 model(C)</c:v>
                </c:pt>
              </c:strCache>
            </c:strRef>
          </c:cat>
          <c:val>
            <c:numRef>
              <c:f>Sheet1!$E$6:$G$6</c:f>
              <c:numCache>
                <c:formatCode>General</c:formatCode>
                <c:ptCount val="3"/>
                <c:pt idx="0">
                  <c:v>316</c:v>
                </c:pt>
                <c:pt idx="1">
                  <c:v>1511</c:v>
                </c:pt>
                <c:pt idx="2">
                  <c:v>10131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B0-48C5-86B8-FEEEDA678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84343007"/>
        <c:axId val="1914169423"/>
      </c:barChart>
      <c:catAx>
        <c:axId val="168434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4169423"/>
        <c:crosses val="autoZero"/>
        <c:auto val="1"/>
        <c:lblAlgn val="ctr"/>
        <c:lblOffset val="100"/>
        <c:noMultiLvlLbl val="0"/>
      </c:catAx>
      <c:valAx>
        <c:axId val="1914169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434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D463F-F5B6-7A5C-5C94-3E03A7EFE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75876D-68FE-E537-FACB-206BC6EDD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1E7CA-9012-14D8-6014-40D93C88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7D001-2A72-1309-756F-5B01CA4A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00DD7-2D80-D305-7EFA-DC11DEAB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2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372C0-4222-6861-64F9-590263FB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46DE0C-F3D5-18E0-7B36-5FFB2FBC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77DC3-461E-DD09-36C7-4B891CEF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D5590-FC86-2DC3-C81D-FEFBE34E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4336F-F35F-9FD8-617D-C2FAC152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0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0BFC14-2722-216C-B511-A5A6D0B56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4DF24-9230-B167-EF3E-63A5A75D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9536A-766D-2297-1A95-417414FD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B8213-26D4-9962-77F4-94D3E07E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0EDA4-6BCF-4BB4-CC18-C88FA0AA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4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5BC8A-EC97-9E0A-A59E-BA9E6197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1CA0F-7C89-0B82-8C2F-7A490A779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650F4-1623-611B-E5DE-18ADFFAB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8B39F-F4D5-8C80-FC65-089EB221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1C20B2-7DD0-9D7C-08EE-4EEC53B6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6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6B2E-FFB7-89FD-A852-ED4B31D9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B6EED-8A51-772B-0342-44F1847A4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7CD85-CCE7-EBF2-49EC-098DC8E9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1D579-8D6F-38D6-6030-CC2BD711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EEA67-FCDB-B6B4-D716-27B1D249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C2702-7714-478D-75EA-DC0A2B7F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323B7-3688-236C-CE41-F4CBC9D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AEADE-49E2-D04C-E894-99FE969D2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5AA02-8467-DBC5-09F9-D43F0E1C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4C5B5C-9B11-1EEF-1DED-42A1CB3D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2280BA-1A40-DBD2-7A06-B25ABE3B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8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E3FF4-0F24-05DC-6B1F-E5C403DC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E5B609-2ED6-2935-599A-DE75C1EEC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6B814-3A14-A992-88FC-E0C27938D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E0353B-4182-EAE4-1B15-D47AE829D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E21A17-0682-C5BD-2F71-B1B5302FF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7FAF81-9E0D-2B33-063E-C7E129C2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4191C5-8974-5A44-9B9F-8BCC257C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065E54-67C0-2221-F845-DCD924EA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6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EC6D1-40DD-92CA-B158-A44F5F70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2FAB5C-7736-9A73-5089-8D6CA614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665C1B-B809-019E-5A34-AD94FD1F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F2D125-456C-9335-B335-FDE2EFD4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9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C624CD-5EDD-3395-0B3F-03FF240B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75FC64-194D-F9AE-83FC-C6155C55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43BB47-2EE7-8266-EC24-E65D6A9D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A094E-3C15-D7FB-2CA2-7EC384EE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990D4-CEA1-D2A0-020B-F20A6D03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42390-CC10-F0FC-160B-82B626BF6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4592C8-2297-C4D7-4BA7-42BB9C94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95C4-EE06-2A86-FAAF-52C8DB81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BA157-89AD-1F28-D292-DF15EA98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03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ECEFA-90A5-50C1-F560-0922FBBF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ADC7DB-21F0-DA8D-720F-78CBBDCCD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00644-9D0D-E6DE-E0A6-ACB07B97C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C6789-58BE-70AE-F6C6-DABEC272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E588E-EB76-5149-2975-2D222F0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FC83F8-A7C8-1DEA-AD95-45F566C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4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D4BAA2-E323-B993-2EFB-9EE7684E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6555E-DC19-5A38-AA4C-88E05DF71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46E86-5359-A562-7B0F-F1A92A6ED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4992A-EEB2-4209-8808-63EC62886087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FF465-DE98-F36F-875B-A848DAA56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B96B95-1304-3053-124E-BF304D43C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73FA4-F73E-4474-9B4A-EEC3DE4F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3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12" Type="http://schemas.openxmlformats.org/officeDocument/2006/relationships/image" Target="../media/image4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41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38.jpg"/><Relationship Id="rId9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7.jpg"/><Relationship Id="rId7" Type="http://schemas.openxmlformats.org/officeDocument/2006/relationships/image" Target="../media/image46.jpg"/><Relationship Id="rId12" Type="http://schemas.openxmlformats.org/officeDocument/2006/relationships/image" Target="../media/image49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45.jpg"/><Relationship Id="rId10" Type="http://schemas.openxmlformats.org/officeDocument/2006/relationships/image" Target="../media/image48.jpg"/><Relationship Id="rId4" Type="http://schemas.openxmlformats.org/officeDocument/2006/relationships/image" Target="../media/image44.jpg"/><Relationship Id="rId9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50.jpg"/><Relationship Id="rId7" Type="http://schemas.openxmlformats.org/officeDocument/2006/relationships/image" Target="../media/image40.jpg"/><Relationship Id="rId12" Type="http://schemas.openxmlformats.org/officeDocument/2006/relationships/image" Target="../media/image49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11" Type="http://schemas.openxmlformats.org/officeDocument/2006/relationships/image" Target="../media/image34.jpg"/><Relationship Id="rId5" Type="http://schemas.openxmlformats.org/officeDocument/2006/relationships/image" Target="../media/image29.jpg"/><Relationship Id="rId10" Type="http://schemas.openxmlformats.org/officeDocument/2006/relationships/image" Target="../media/image33.jpg"/><Relationship Id="rId4" Type="http://schemas.openxmlformats.org/officeDocument/2006/relationships/image" Target="../media/image51.jpg"/><Relationship Id="rId9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12" Type="http://schemas.openxmlformats.org/officeDocument/2006/relationships/image" Target="../media/image63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6.jpg"/><Relationship Id="rId10" Type="http://schemas.openxmlformats.org/officeDocument/2006/relationships/image" Target="../media/image6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2.jpg"/><Relationship Id="rId3" Type="http://schemas.openxmlformats.org/officeDocument/2006/relationships/image" Target="../media/image65.jpg"/><Relationship Id="rId7" Type="http://schemas.openxmlformats.org/officeDocument/2006/relationships/image" Target="../media/image68.jpg"/><Relationship Id="rId12" Type="http://schemas.openxmlformats.org/officeDocument/2006/relationships/image" Target="../media/image7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11" Type="http://schemas.openxmlformats.org/officeDocument/2006/relationships/image" Target="../media/image62.jpg"/><Relationship Id="rId5" Type="http://schemas.openxmlformats.org/officeDocument/2006/relationships/image" Target="../media/image56.jpg"/><Relationship Id="rId10" Type="http://schemas.openxmlformats.org/officeDocument/2006/relationships/image" Target="../media/image70.jpg"/><Relationship Id="rId4" Type="http://schemas.openxmlformats.org/officeDocument/2006/relationships/image" Target="../media/image66.jpg"/><Relationship Id="rId9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82.jp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12" Type="http://schemas.openxmlformats.org/officeDocument/2006/relationships/image" Target="../media/image81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11" Type="http://schemas.openxmlformats.org/officeDocument/2006/relationships/image" Target="../media/image80.jpg"/><Relationship Id="rId5" Type="http://schemas.openxmlformats.org/officeDocument/2006/relationships/image" Target="../media/image56.jpg"/><Relationship Id="rId10" Type="http://schemas.openxmlformats.org/officeDocument/2006/relationships/image" Target="../media/image60.jpg"/><Relationship Id="rId4" Type="http://schemas.openxmlformats.org/officeDocument/2006/relationships/image" Target="../media/image75.jpg"/><Relationship Id="rId9" Type="http://schemas.openxmlformats.org/officeDocument/2006/relationships/image" Target="../media/image7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90.jpg"/><Relationship Id="rId3" Type="http://schemas.openxmlformats.org/officeDocument/2006/relationships/image" Target="../media/image56.jpg"/><Relationship Id="rId7" Type="http://schemas.openxmlformats.org/officeDocument/2006/relationships/image" Target="../media/image85.jpg"/><Relationship Id="rId12" Type="http://schemas.openxmlformats.org/officeDocument/2006/relationships/image" Target="../media/image89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11" Type="http://schemas.openxmlformats.org/officeDocument/2006/relationships/image" Target="../media/image88.jpg"/><Relationship Id="rId5" Type="http://schemas.openxmlformats.org/officeDocument/2006/relationships/image" Target="../media/image60.jpg"/><Relationship Id="rId10" Type="http://schemas.openxmlformats.org/officeDocument/2006/relationships/image" Target="../media/image87.jpg"/><Relationship Id="rId4" Type="http://schemas.openxmlformats.org/officeDocument/2006/relationships/image" Target="../media/image83.jpg"/><Relationship Id="rId9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E305404-778D-D923-6FDD-EDAB409E9DE4}"/>
              </a:ext>
            </a:extLst>
          </p:cNvPr>
          <p:cNvSpPr/>
          <p:nvPr/>
        </p:nvSpPr>
        <p:spPr>
          <a:xfrm>
            <a:off x="0" y="0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학습된 이미지 개수</a:t>
            </a:r>
            <a:endParaRPr lang="en-US" altLang="ko-KR" sz="1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125038-0CBC-87B9-02DA-DDE0AD7F6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13114"/>
              </p:ext>
            </p:extLst>
          </p:nvPr>
        </p:nvGraphicFramePr>
        <p:xfrm>
          <a:off x="1936997" y="3379738"/>
          <a:ext cx="8128000" cy="2921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375226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373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40880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0113839"/>
                    </a:ext>
                  </a:extLst>
                </a:gridCol>
              </a:tblGrid>
              <a:tr h="32536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2022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12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model(A)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2023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model(B)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2023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model(C)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68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학습에 사용 된 이미지 수량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316ea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1511ea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10131ea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2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이미지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640*640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1005*2031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1005*2031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3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이미지 변화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사이즈 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Open_cv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RAINBOW</a:t>
                      </a:r>
                      <a:r>
                        <a:rPr lang="ko-KR" altLang="en-US" sz="800" dirty="0"/>
                        <a:t>로 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07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학습 시 이미지 크기 설정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640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640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640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47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깨짐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라벨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전체 이미지를 지정하는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이어진 형태만 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깨짐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전체를 주는 방식이 아닌</a:t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깨짐 중앙에 퍼지는 형태만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71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긁힘 라벨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다른 긁힘과 안 겹치게 하는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긁힘이 있으면 다 주는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반사대는 부분을 최대한 없는 긁힘에 라벨을 주는 방식</a:t>
                      </a:r>
                      <a:endParaRPr lang="en-US" altLang="ko-KR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94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Batch/Epochs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8/450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16/100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16/300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794627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E62F4B7-C0F3-0E3A-994D-18987D4B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307151"/>
              </p:ext>
            </p:extLst>
          </p:nvPr>
        </p:nvGraphicFramePr>
        <p:xfrm>
          <a:off x="3810000" y="3146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799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 모델 </a:t>
            </a:r>
            <a:r>
              <a:rPr lang="en-US" altLang="ko-KR" dirty="0"/>
              <a:t>A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A387F-2448-0399-2673-75FC28EDE774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B8D1B-B333-8DFB-5C2E-567A3E326BEB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EE317-9058-3417-E083-0E573CA6958C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8" name="그림 7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BB21F9E4-B7F4-6A47-33BC-BA5401903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5" y="3577140"/>
            <a:ext cx="1008900" cy="2255613"/>
          </a:xfrm>
          <a:prstGeom prst="rect">
            <a:avLst/>
          </a:prstGeom>
        </p:spPr>
      </p:pic>
      <p:pic>
        <p:nvPicPr>
          <p:cNvPr id="9" name="그림 8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540B9745-3180-A690-A2A8-B5F1C06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12" y="3577140"/>
            <a:ext cx="1008900" cy="2255613"/>
          </a:xfrm>
          <a:prstGeom prst="rect">
            <a:avLst/>
          </a:prstGeom>
        </p:spPr>
      </p:pic>
      <p:pic>
        <p:nvPicPr>
          <p:cNvPr id="10" name="그림 9" descr="텍스트, 스케치, 흑백, 디자인이(가) 표시된 사진&#10;&#10;자동 생성된 설명">
            <a:extLst>
              <a:ext uri="{FF2B5EF4-FFF2-40B4-BE49-F238E27FC236}">
                <a16:creationId xmlns:a16="http://schemas.microsoft.com/office/drawing/2014/main" id="{02F97EDE-A0A8-243A-2522-B7FEED79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8" y="3577139"/>
            <a:ext cx="1008900" cy="2255613"/>
          </a:xfrm>
          <a:prstGeom prst="rect">
            <a:avLst/>
          </a:prstGeom>
        </p:spPr>
      </p:pic>
      <p:pic>
        <p:nvPicPr>
          <p:cNvPr id="11" name="그림 10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DA2D3085-E753-8CF8-0A29-72DC307F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" y="755062"/>
            <a:ext cx="1118210" cy="2127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CEE093-4281-946E-18C2-76FDC34E6501}"/>
              </a:ext>
            </a:extLst>
          </p:cNvPr>
          <p:cNvSpPr txBox="1"/>
          <p:nvPr/>
        </p:nvSpPr>
        <p:spPr>
          <a:xfrm>
            <a:off x="673195" y="287752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C2239-003A-7917-49FB-B204257F7943}"/>
              </a:ext>
            </a:extLst>
          </p:cNvPr>
          <p:cNvSpPr txBox="1"/>
          <p:nvPr/>
        </p:nvSpPr>
        <p:spPr>
          <a:xfrm>
            <a:off x="1921988" y="287752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A4085-573A-106B-4850-DF85AA7B887E}"/>
              </a:ext>
            </a:extLst>
          </p:cNvPr>
          <p:cNvSpPr txBox="1"/>
          <p:nvPr/>
        </p:nvSpPr>
        <p:spPr>
          <a:xfrm>
            <a:off x="3408564" y="288635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16" name="그림 15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0AB0989F-E759-2B43-F876-77E33EA8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57" y="755062"/>
            <a:ext cx="1118210" cy="2127974"/>
          </a:xfrm>
          <a:prstGeom prst="rect">
            <a:avLst/>
          </a:prstGeom>
        </p:spPr>
      </p:pic>
      <p:pic>
        <p:nvPicPr>
          <p:cNvPr id="17" name="그림 16" descr="흑백, 블랙, 직사각형, 모노크롬이(가) 표시된 사진&#10;&#10;자동 생성된 설명">
            <a:extLst>
              <a:ext uri="{FF2B5EF4-FFF2-40B4-BE49-F238E27FC236}">
                <a16:creationId xmlns:a16="http://schemas.microsoft.com/office/drawing/2014/main" id="{39E06C65-9936-3CFF-2A80-2DA21E195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14" y="749552"/>
            <a:ext cx="1122847" cy="2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r>
              <a:rPr lang="ko-KR" altLang="en-US" dirty="0"/>
              <a:t> 모델 </a:t>
            </a:r>
            <a:r>
              <a:rPr lang="en-US" altLang="ko-KR" dirty="0"/>
              <a:t>A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4EE3C-67C4-BCD2-A09D-847E9869222F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140EB-86FB-D53F-B3CE-87C9320E1826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A0FC-47EA-2917-F898-74A5105C6C2D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10" name="그림 9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6DECC839-F428-E947-2100-C0BD0FC7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5" y="3577140"/>
            <a:ext cx="1008900" cy="2255613"/>
          </a:xfrm>
          <a:prstGeom prst="rect">
            <a:avLst/>
          </a:prstGeom>
        </p:spPr>
      </p:pic>
      <p:pic>
        <p:nvPicPr>
          <p:cNvPr id="11" name="그림 10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A56F057B-3B35-BB7B-662B-F605B2CCA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38" y="3577140"/>
            <a:ext cx="1012847" cy="2264437"/>
          </a:xfrm>
          <a:prstGeom prst="rect">
            <a:avLst/>
          </a:prstGeom>
        </p:spPr>
      </p:pic>
      <p:pic>
        <p:nvPicPr>
          <p:cNvPr id="12" name="그림 11" descr="텍스트, 스케치, 흑백, 디자인이(가) 표시된 사진&#10;&#10;자동 생성된 설명">
            <a:extLst>
              <a:ext uri="{FF2B5EF4-FFF2-40B4-BE49-F238E27FC236}">
                <a16:creationId xmlns:a16="http://schemas.microsoft.com/office/drawing/2014/main" id="{2B083E98-BAC7-D246-669C-9438692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8" y="3577139"/>
            <a:ext cx="1008900" cy="2255613"/>
          </a:xfrm>
          <a:prstGeom prst="rect">
            <a:avLst/>
          </a:prstGeom>
        </p:spPr>
      </p:pic>
      <p:pic>
        <p:nvPicPr>
          <p:cNvPr id="14" name="그림 13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EDD9F855-2989-B679-C731-04DCDE66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" y="755062"/>
            <a:ext cx="1118210" cy="2127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8B1619-BB85-F513-F0D0-E740F30FAB60}"/>
              </a:ext>
            </a:extLst>
          </p:cNvPr>
          <p:cNvSpPr txBox="1"/>
          <p:nvPr/>
        </p:nvSpPr>
        <p:spPr>
          <a:xfrm>
            <a:off x="673195" y="287752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20353-D251-D6E1-3D1C-2259F76EB411}"/>
              </a:ext>
            </a:extLst>
          </p:cNvPr>
          <p:cNvSpPr txBox="1"/>
          <p:nvPr/>
        </p:nvSpPr>
        <p:spPr>
          <a:xfrm>
            <a:off x="1921988" y="287752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C103B-8EBE-81D9-AAF7-B17754F19A23}"/>
              </a:ext>
            </a:extLst>
          </p:cNvPr>
          <p:cNvSpPr txBox="1"/>
          <p:nvPr/>
        </p:nvSpPr>
        <p:spPr>
          <a:xfrm>
            <a:off x="3408564" y="288635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20" name="그림 19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7D70D687-D6D2-2010-E335-CCA79026C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55" y="755062"/>
            <a:ext cx="1136679" cy="2163120"/>
          </a:xfrm>
          <a:prstGeom prst="rect">
            <a:avLst/>
          </a:prstGeom>
        </p:spPr>
      </p:pic>
      <p:pic>
        <p:nvPicPr>
          <p:cNvPr id="21" name="그림 20" descr="흑백, 블랙, 직사각형, 모노크롬이(가) 표시된 사진&#10;&#10;자동 생성된 설명">
            <a:extLst>
              <a:ext uri="{FF2B5EF4-FFF2-40B4-BE49-F238E27FC236}">
                <a16:creationId xmlns:a16="http://schemas.microsoft.com/office/drawing/2014/main" id="{716C6282-0DF6-0249-7097-411ACE9E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14" y="749552"/>
            <a:ext cx="1122847" cy="2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 모델 </a:t>
            </a:r>
            <a:r>
              <a:rPr lang="en-US" altLang="ko-KR" dirty="0"/>
              <a:t>B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pic>
        <p:nvPicPr>
          <p:cNvPr id="69" name="그림 68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88881592-2AE3-51AD-2D94-FF5C0D6FA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07" y="3375212"/>
            <a:ext cx="1308634" cy="2386853"/>
          </a:xfrm>
          <a:prstGeom prst="rect">
            <a:avLst/>
          </a:prstGeom>
        </p:spPr>
      </p:pic>
      <p:pic>
        <p:nvPicPr>
          <p:cNvPr id="70" name="그림 69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95752FAE-D355-24C2-3BAA-45D8D9A40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3375212"/>
            <a:ext cx="1308633" cy="23868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3625F1-C83E-CB91-A9AF-FE294BB35081}"/>
              </a:ext>
            </a:extLst>
          </p:cNvPr>
          <p:cNvSpPr txBox="1"/>
          <p:nvPr/>
        </p:nvSpPr>
        <p:spPr>
          <a:xfrm>
            <a:off x="7273169" y="57620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2C2061-13A8-33A1-4DBF-8A6B80F1F738}"/>
              </a:ext>
            </a:extLst>
          </p:cNvPr>
          <p:cNvSpPr txBox="1"/>
          <p:nvPr/>
        </p:nvSpPr>
        <p:spPr>
          <a:xfrm>
            <a:off x="8745799" y="57620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E437EA-3916-614C-9BB3-F31594938FB7}"/>
              </a:ext>
            </a:extLst>
          </p:cNvPr>
          <p:cNvSpPr txBox="1"/>
          <p:nvPr/>
        </p:nvSpPr>
        <p:spPr>
          <a:xfrm>
            <a:off x="10221926" y="576206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75" name="그림 74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D20EB851-149F-8C6D-BB38-3BCE62451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018" y="3369678"/>
            <a:ext cx="1303521" cy="238685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4C16C0A-07AA-EBAB-1E7F-04ED4F7E4B81}"/>
              </a:ext>
            </a:extLst>
          </p:cNvPr>
          <p:cNvSpPr txBox="1"/>
          <p:nvPr/>
        </p:nvSpPr>
        <p:spPr>
          <a:xfrm>
            <a:off x="7273169" y="299049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9C462E-F674-355E-0C20-FF0DFF90641A}"/>
              </a:ext>
            </a:extLst>
          </p:cNvPr>
          <p:cNvSpPr txBox="1"/>
          <p:nvPr/>
        </p:nvSpPr>
        <p:spPr>
          <a:xfrm>
            <a:off x="8799139" y="299049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212EAF-3568-D088-1415-9A332D175C40}"/>
              </a:ext>
            </a:extLst>
          </p:cNvPr>
          <p:cNvSpPr txBox="1"/>
          <p:nvPr/>
        </p:nvSpPr>
        <p:spPr>
          <a:xfrm>
            <a:off x="10221926" y="299049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81" name="그림 80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F76F22D5-919D-B490-843F-7F92C6C21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016" y="385147"/>
            <a:ext cx="1308634" cy="2605344"/>
          </a:xfrm>
          <a:prstGeom prst="rect">
            <a:avLst/>
          </a:prstGeom>
        </p:spPr>
      </p:pic>
      <p:pic>
        <p:nvPicPr>
          <p:cNvPr id="82" name="그림 81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82DCE9A1-9D61-FB75-C422-36F6A955B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385147"/>
            <a:ext cx="1308634" cy="2605344"/>
          </a:xfrm>
          <a:prstGeom prst="rect">
            <a:avLst/>
          </a:prstGeom>
        </p:spPr>
      </p:pic>
      <p:pic>
        <p:nvPicPr>
          <p:cNvPr id="84" name="그림 83" descr="정보기기, 휴대 전화, 스마트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0FAA6FDA-B793-758A-0AAD-4813AB8B5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52" y="379188"/>
            <a:ext cx="1308634" cy="2605344"/>
          </a:xfrm>
          <a:prstGeom prst="rect">
            <a:avLst/>
          </a:prstGeom>
        </p:spPr>
      </p:pic>
      <p:pic>
        <p:nvPicPr>
          <p:cNvPr id="86" name="그림 85" descr="휴대용 통신 장치, 정보기기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9F7C8B9-37D7-6DC6-53D2-E8AF9454E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8" y="497480"/>
            <a:ext cx="1308634" cy="2368760"/>
          </a:xfrm>
          <a:prstGeom prst="rect">
            <a:avLst/>
          </a:prstGeom>
        </p:spPr>
      </p:pic>
      <p:pic>
        <p:nvPicPr>
          <p:cNvPr id="87" name="그림 86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5BB71330-B2A4-F30F-5728-ACCEAFD68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503439"/>
            <a:ext cx="1308634" cy="236876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5DEE18C-0C4D-EB38-4F5B-96BA5562C011}"/>
              </a:ext>
            </a:extLst>
          </p:cNvPr>
          <p:cNvSpPr txBox="1"/>
          <p:nvPr/>
        </p:nvSpPr>
        <p:spPr>
          <a:xfrm>
            <a:off x="758987" y="288352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6F652A-F708-B5B9-5519-36C9C939812D}"/>
              </a:ext>
            </a:extLst>
          </p:cNvPr>
          <p:cNvSpPr txBox="1"/>
          <p:nvPr/>
        </p:nvSpPr>
        <p:spPr>
          <a:xfrm>
            <a:off x="2185962" y="29025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추론 된 </a:t>
            </a:r>
            <a:r>
              <a:rPr lang="ko-KR" altLang="en-US" sz="800" dirty="0"/>
              <a:t>이미지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AD37CC-2FAF-3E94-BE71-AB8C66A8A0FA}"/>
              </a:ext>
            </a:extLst>
          </p:cNvPr>
          <p:cNvSpPr txBox="1"/>
          <p:nvPr/>
        </p:nvSpPr>
        <p:spPr>
          <a:xfrm>
            <a:off x="3534079" y="2872198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91" name="그림 90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881B65A9-A349-D935-B8B8-6352E45C6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7" y="503439"/>
            <a:ext cx="1305877" cy="2363769"/>
          </a:xfrm>
          <a:prstGeom prst="rect">
            <a:avLst/>
          </a:prstGeom>
        </p:spPr>
      </p:pic>
      <p:pic>
        <p:nvPicPr>
          <p:cNvPr id="93" name="그림 92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32EB691B-18F8-5277-67C3-3765F3274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3522121"/>
            <a:ext cx="1137050" cy="231063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71A9050-35C1-FF28-1CC7-20E61CE6A647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B215FE-7F2A-1F8A-BF03-BB4D50880DE3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AAAE22E-926C-6FA7-34DC-BA0F73E73414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99" name="그림 98" descr="휴대 전화, 정보기기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45AB9322-04F0-D529-8217-3148794D62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2" y="3522121"/>
            <a:ext cx="1137050" cy="2310632"/>
          </a:xfrm>
          <a:prstGeom prst="rect">
            <a:avLst/>
          </a:prstGeom>
        </p:spPr>
      </p:pic>
      <p:pic>
        <p:nvPicPr>
          <p:cNvPr id="101" name="그림 100" descr="휴대 전화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A8B8008E-7749-31AB-92BD-E48ACE1D0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78" y="3522121"/>
            <a:ext cx="1137050" cy="2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/>
              <a:t> 모델 </a:t>
            </a:r>
            <a:r>
              <a:rPr lang="en-US" altLang="ko-KR" dirty="0"/>
              <a:t>B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79BC8-A294-362C-51A4-7A9D34A565C4}"/>
              </a:ext>
            </a:extLst>
          </p:cNvPr>
          <p:cNvSpPr txBox="1"/>
          <p:nvPr/>
        </p:nvSpPr>
        <p:spPr>
          <a:xfrm>
            <a:off x="7273169" y="57620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BB38A-9623-BC93-8DB2-CA431739CAF4}"/>
              </a:ext>
            </a:extLst>
          </p:cNvPr>
          <p:cNvSpPr txBox="1"/>
          <p:nvPr/>
        </p:nvSpPr>
        <p:spPr>
          <a:xfrm>
            <a:off x="8846117" y="57620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EDFB8-BE63-4735-C713-95B27DE892E7}"/>
              </a:ext>
            </a:extLst>
          </p:cNvPr>
          <p:cNvSpPr txBox="1"/>
          <p:nvPr/>
        </p:nvSpPr>
        <p:spPr>
          <a:xfrm>
            <a:off x="10221926" y="576206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8" name="그림 7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26749807-46F2-8546-4429-4FB72158E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1" y="3375212"/>
            <a:ext cx="1308633" cy="2386853"/>
          </a:xfrm>
          <a:prstGeom prst="rect">
            <a:avLst/>
          </a:prstGeom>
        </p:spPr>
      </p:pic>
      <p:pic>
        <p:nvPicPr>
          <p:cNvPr id="10" name="그림 9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7E551C57-FA0F-CFBA-102A-F4BCA4B40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85" y="3375211"/>
            <a:ext cx="1308633" cy="2386853"/>
          </a:xfrm>
          <a:prstGeom prst="rect">
            <a:avLst/>
          </a:prstGeom>
        </p:spPr>
      </p:pic>
      <p:pic>
        <p:nvPicPr>
          <p:cNvPr id="13" name="그림 12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95F83D54-48B8-F31A-45FF-60DA9E21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36" y="3375210"/>
            <a:ext cx="1303521" cy="23868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3F808-38F9-CFF7-20F6-8B4EAFF01F63}"/>
              </a:ext>
            </a:extLst>
          </p:cNvPr>
          <p:cNvSpPr txBox="1"/>
          <p:nvPr/>
        </p:nvSpPr>
        <p:spPr>
          <a:xfrm>
            <a:off x="7273169" y="299049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63FB8-1389-2D3A-BD5C-6F68F0B9CF13}"/>
              </a:ext>
            </a:extLst>
          </p:cNvPr>
          <p:cNvSpPr txBox="1"/>
          <p:nvPr/>
        </p:nvSpPr>
        <p:spPr>
          <a:xfrm>
            <a:off x="8799139" y="299049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D936D-2738-1226-AC3F-BC3929C914B4}"/>
              </a:ext>
            </a:extLst>
          </p:cNvPr>
          <p:cNvSpPr txBox="1"/>
          <p:nvPr/>
        </p:nvSpPr>
        <p:spPr>
          <a:xfrm>
            <a:off x="10221926" y="299049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18" name="그림 17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7654D3C8-B54D-558E-EEB6-12F93807A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385147"/>
            <a:ext cx="1308634" cy="2605344"/>
          </a:xfrm>
          <a:prstGeom prst="rect">
            <a:avLst/>
          </a:prstGeom>
        </p:spPr>
      </p:pic>
      <p:pic>
        <p:nvPicPr>
          <p:cNvPr id="20" name="그림 19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61A54263-C416-0A20-3F5F-BB11E5A22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86" y="385147"/>
            <a:ext cx="1308634" cy="2605343"/>
          </a:xfrm>
          <a:prstGeom prst="rect">
            <a:avLst/>
          </a:prstGeom>
        </p:spPr>
      </p:pic>
      <p:pic>
        <p:nvPicPr>
          <p:cNvPr id="22" name="그림 21" descr="휴대 전화, 정보기기, 휴대용 통신 장치, 스마트폰이(가) 표시된 사진&#10;&#10;자동 생성된 설명">
            <a:extLst>
              <a:ext uri="{FF2B5EF4-FFF2-40B4-BE49-F238E27FC236}">
                <a16:creationId xmlns:a16="http://schemas.microsoft.com/office/drawing/2014/main" id="{50BD34F6-7314-314B-0026-780504F3E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36" y="385147"/>
            <a:ext cx="1308633" cy="26053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003AB2-28EE-FF66-0F03-8903C188EA98}"/>
              </a:ext>
            </a:extLst>
          </p:cNvPr>
          <p:cNvSpPr txBox="1"/>
          <p:nvPr/>
        </p:nvSpPr>
        <p:spPr>
          <a:xfrm>
            <a:off x="758987" y="288352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5629ED-7EF8-8F8C-2C6C-8772FF73BEC8}"/>
              </a:ext>
            </a:extLst>
          </p:cNvPr>
          <p:cNvSpPr txBox="1"/>
          <p:nvPr/>
        </p:nvSpPr>
        <p:spPr>
          <a:xfrm>
            <a:off x="2185962" y="29025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추론 된 </a:t>
            </a:r>
            <a:r>
              <a:rPr lang="ko-KR" altLang="en-US" sz="800" dirty="0"/>
              <a:t>이미지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A68E36-BDCB-46FC-EC9E-F1294A4AA610}"/>
              </a:ext>
            </a:extLst>
          </p:cNvPr>
          <p:cNvSpPr txBox="1"/>
          <p:nvPr/>
        </p:nvSpPr>
        <p:spPr>
          <a:xfrm>
            <a:off x="3534079" y="2872198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26" name="그림 25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CC85FAC1-802B-44B4-EF7B-511847E31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503439"/>
            <a:ext cx="1308634" cy="2368760"/>
          </a:xfrm>
          <a:prstGeom prst="rect">
            <a:avLst/>
          </a:prstGeom>
        </p:spPr>
      </p:pic>
      <p:pic>
        <p:nvPicPr>
          <p:cNvPr id="27" name="그림 26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A6D53AE8-20F6-CF43-B7A8-8D1F0CFCE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60" y="503439"/>
            <a:ext cx="1308634" cy="2368760"/>
          </a:xfrm>
          <a:prstGeom prst="rect">
            <a:avLst/>
          </a:prstGeom>
        </p:spPr>
      </p:pic>
      <p:pic>
        <p:nvPicPr>
          <p:cNvPr id="29" name="그림 28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F30815E6-17B0-817E-E110-2958A586D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7" y="503439"/>
            <a:ext cx="1305877" cy="2363769"/>
          </a:xfrm>
          <a:prstGeom prst="rect">
            <a:avLst/>
          </a:prstGeom>
        </p:spPr>
      </p:pic>
      <p:pic>
        <p:nvPicPr>
          <p:cNvPr id="30" name="그림 29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5945DCA8-DFC6-FB54-C7AD-5240D63184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3522121"/>
            <a:ext cx="1137050" cy="2310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9C2752-257C-A3D0-BDD4-3E2132A5A98D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DFAE1-F5FE-89D6-3E9F-441EAE26DF86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5CA205-2255-C5C9-123E-A62DE14A4A4D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41" name="그림 40" descr="정보기기, 휴대 전화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EB7A9512-E575-33C3-8E16-3747A2AF8D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37" y="3522121"/>
            <a:ext cx="1137050" cy="2310632"/>
          </a:xfrm>
          <a:prstGeom prst="rect">
            <a:avLst/>
          </a:prstGeom>
        </p:spPr>
      </p:pic>
      <p:pic>
        <p:nvPicPr>
          <p:cNvPr id="43" name="그림 42" descr="휴대 전화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E10BFB6E-F5EB-0E26-BC1B-27D1A5CDA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22" y="3522121"/>
            <a:ext cx="1141393" cy="23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 모델 </a:t>
            </a:r>
            <a:r>
              <a:rPr lang="en-US" altLang="ko-KR" dirty="0"/>
              <a:t>B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pic>
        <p:nvPicPr>
          <p:cNvPr id="13" name="그림 12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727D857A-4872-E49A-9AF0-003999F4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056" y="3375212"/>
            <a:ext cx="1308633" cy="2386853"/>
          </a:xfrm>
          <a:prstGeom prst="rect">
            <a:avLst/>
          </a:prstGeom>
        </p:spPr>
      </p:pic>
      <p:pic>
        <p:nvPicPr>
          <p:cNvPr id="15" name="그림 14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3682FBA3-322B-CF93-EED4-259B2B50B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1" y="3375212"/>
            <a:ext cx="1308633" cy="23868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1623E0-4E86-F9D4-A3DA-EE3E0ACD5EBD}"/>
              </a:ext>
            </a:extLst>
          </p:cNvPr>
          <p:cNvSpPr txBox="1"/>
          <p:nvPr/>
        </p:nvSpPr>
        <p:spPr>
          <a:xfrm>
            <a:off x="7273169" y="57620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85158-D00F-D1E3-A537-5B8605569A2E}"/>
              </a:ext>
            </a:extLst>
          </p:cNvPr>
          <p:cNvSpPr txBox="1"/>
          <p:nvPr/>
        </p:nvSpPr>
        <p:spPr>
          <a:xfrm>
            <a:off x="8799139" y="57620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907E8-E5DD-D375-F79D-BF935092B7BA}"/>
              </a:ext>
            </a:extLst>
          </p:cNvPr>
          <p:cNvSpPr txBox="1"/>
          <p:nvPr/>
        </p:nvSpPr>
        <p:spPr>
          <a:xfrm>
            <a:off x="10221926" y="576206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20" name="그림 19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4FC186E7-898E-7988-6837-8A2CBA811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02" y="3375212"/>
            <a:ext cx="1308633" cy="23868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F19ABB-DA6F-5175-1F4B-A98718DDAFA9}"/>
              </a:ext>
            </a:extLst>
          </p:cNvPr>
          <p:cNvSpPr txBox="1"/>
          <p:nvPr/>
        </p:nvSpPr>
        <p:spPr>
          <a:xfrm>
            <a:off x="7273169" y="299049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13A07-D815-C308-3ECE-873F7361BEAA}"/>
              </a:ext>
            </a:extLst>
          </p:cNvPr>
          <p:cNvSpPr txBox="1"/>
          <p:nvPr/>
        </p:nvSpPr>
        <p:spPr>
          <a:xfrm>
            <a:off x="8799139" y="299049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163EC-351F-65A3-5B73-63A13C124FEA}"/>
              </a:ext>
            </a:extLst>
          </p:cNvPr>
          <p:cNvSpPr txBox="1"/>
          <p:nvPr/>
        </p:nvSpPr>
        <p:spPr>
          <a:xfrm>
            <a:off x="10221926" y="299049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33" name="그림 32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337A7985-7341-4041-8A5B-E69BEA4A4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056" y="385149"/>
            <a:ext cx="1308633" cy="2605342"/>
          </a:xfrm>
          <a:prstGeom prst="rect">
            <a:avLst/>
          </a:prstGeom>
        </p:spPr>
      </p:pic>
      <p:pic>
        <p:nvPicPr>
          <p:cNvPr id="35" name="그림 34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440C8CB1-6EAA-5ADB-5B60-B4DFFDB4B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385147"/>
            <a:ext cx="1308634" cy="2605344"/>
          </a:xfrm>
          <a:prstGeom prst="rect">
            <a:avLst/>
          </a:prstGeom>
        </p:spPr>
      </p:pic>
      <p:pic>
        <p:nvPicPr>
          <p:cNvPr id="40" name="그림 39" descr="휴대 전화, 정보기기, 휴대용 통신 장치, 스마트폰이(가) 표시된 사진&#10;&#10;자동 생성된 설명">
            <a:extLst>
              <a:ext uri="{FF2B5EF4-FFF2-40B4-BE49-F238E27FC236}">
                <a16:creationId xmlns:a16="http://schemas.microsoft.com/office/drawing/2014/main" id="{02AEB798-AF93-C699-F850-DD3A579A5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01" y="385147"/>
            <a:ext cx="1308633" cy="2605342"/>
          </a:xfrm>
          <a:prstGeom prst="rect">
            <a:avLst/>
          </a:prstGeom>
        </p:spPr>
      </p:pic>
      <p:pic>
        <p:nvPicPr>
          <p:cNvPr id="42" name="그림 41" descr="휴대용 통신 장치, 정보기기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F79836D0-6DAF-8F1D-8F05-5B1CD4914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0" y="503438"/>
            <a:ext cx="1308634" cy="2368760"/>
          </a:xfrm>
          <a:prstGeom prst="rect">
            <a:avLst/>
          </a:prstGeom>
        </p:spPr>
      </p:pic>
      <p:pic>
        <p:nvPicPr>
          <p:cNvPr id="44" name="그림 43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6738B5DE-CDDC-F749-0E26-CD9C650A6D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503439"/>
            <a:ext cx="1308634" cy="23687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E299077-38A6-B966-384E-CBFA4010E2B2}"/>
              </a:ext>
            </a:extLst>
          </p:cNvPr>
          <p:cNvSpPr txBox="1"/>
          <p:nvPr/>
        </p:nvSpPr>
        <p:spPr>
          <a:xfrm>
            <a:off x="758987" y="288352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E6DCB2-BDD9-BF01-4400-E83231B867AD}"/>
              </a:ext>
            </a:extLst>
          </p:cNvPr>
          <p:cNvSpPr txBox="1"/>
          <p:nvPr/>
        </p:nvSpPr>
        <p:spPr>
          <a:xfrm>
            <a:off x="2185962" y="29025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추론 된 </a:t>
            </a:r>
            <a:r>
              <a:rPr lang="ko-KR" altLang="en-US" sz="800" dirty="0"/>
              <a:t>이미지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C26BF3-AFDD-EA2C-374F-6AD06932FA48}"/>
              </a:ext>
            </a:extLst>
          </p:cNvPr>
          <p:cNvSpPr txBox="1"/>
          <p:nvPr/>
        </p:nvSpPr>
        <p:spPr>
          <a:xfrm>
            <a:off x="3534079" y="2872198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49" name="그림 48" descr="휴대용 통신 장치, 정보기기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490A36D5-4852-B881-EDF0-F7ED567FCB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43" y="503438"/>
            <a:ext cx="1308634" cy="2368760"/>
          </a:xfrm>
          <a:prstGeom prst="rect">
            <a:avLst/>
          </a:prstGeom>
        </p:spPr>
      </p:pic>
      <p:pic>
        <p:nvPicPr>
          <p:cNvPr id="50" name="그림 49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C8F5DD07-8CE5-1C9F-D2E9-07F6CD1BF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3522121"/>
            <a:ext cx="1137050" cy="23106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28A6913-5762-1382-6C5B-1D10ABBC7824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pic>
        <p:nvPicPr>
          <p:cNvPr id="67" name="그림 66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4DC7093F-E6F9-D22D-8C9B-310D90650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8" y="3522121"/>
            <a:ext cx="1137050" cy="231063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331B22-8A05-509F-7C84-DC65DA1ED98F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5D71A-7B81-C7A9-E57D-1B3A5E8C4358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71" name="그림 70" descr="휴대 전화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C7F14D2B-2F8B-FDDF-DB6B-EE01727B6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36" y="3522121"/>
            <a:ext cx="1137050" cy="2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r>
              <a:rPr lang="ko-KR" altLang="en-US" dirty="0"/>
              <a:t> 모델 </a:t>
            </a:r>
            <a:r>
              <a:rPr lang="en-US" altLang="ko-KR" dirty="0"/>
              <a:t>B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6D661-1BF6-8131-C95B-E4361AB537A1}"/>
              </a:ext>
            </a:extLst>
          </p:cNvPr>
          <p:cNvSpPr txBox="1"/>
          <p:nvPr/>
        </p:nvSpPr>
        <p:spPr>
          <a:xfrm>
            <a:off x="7273169" y="57620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0BEA8-BF14-4FDF-7188-09C315146451}"/>
              </a:ext>
            </a:extLst>
          </p:cNvPr>
          <p:cNvSpPr txBox="1"/>
          <p:nvPr/>
        </p:nvSpPr>
        <p:spPr>
          <a:xfrm>
            <a:off x="8745800" y="57620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F9410-2882-096A-E0D2-BA0D64A4A245}"/>
              </a:ext>
            </a:extLst>
          </p:cNvPr>
          <p:cNvSpPr txBox="1"/>
          <p:nvPr/>
        </p:nvSpPr>
        <p:spPr>
          <a:xfrm>
            <a:off x="10221926" y="576206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8" name="그림 7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A9A97B9A-86C5-9051-8E27-34164FDB4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1" y="3375212"/>
            <a:ext cx="1308633" cy="2386853"/>
          </a:xfrm>
          <a:prstGeom prst="rect">
            <a:avLst/>
          </a:prstGeom>
        </p:spPr>
      </p:pic>
      <p:pic>
        <p:nvPicPr>
          <p:cNvPr id="10" name="그림 9" descr="전자제품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D01B8A8A-ECAC-7A45-4C8B-4052F559B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08" y="3375212"/>
            <a:ext cx="1308632" cy="2386851"/>
          </a:xfrm>
          <a:prstGeom prst="rect">
            <a:avLst/>
          </a:prstGeom>
        </p:spPr>
      </p:pic>
      <p:pic>
        <p:nvPicPr>
          <p:cNvPr id="13" name="그림 12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AC3BBD86-8C46-EB6E-BA65-2D6F136FC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019" y="3369677"/>
            <a:ext cx="1303520" cy="23868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9F3AE7-5C05-DADF-5BE3-FD687739B242}"/>
              </a:ext>
            </a:extLst>
          </p:cNvPr>
          <p:cNvSpPr txBox="1"/>
          <p:nvPr/>
        </p:nvSpPr>
        <p:spPr>
          <a:xfrm>
            <a:off x="7273169" y="299049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5B0C9-5CCA-F0D6-3670-AF023C8F1B0F}"/>
              </a:ext>
            </a:extLst>
          </p:cNvPr>
          <p:cNvSpPr txBox="1"/>
          <p:nvPr/>
        </p:nvSpPr>
        <p:spPr>
          <a:xfrm>
            <a:off x="8799139" y="299049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62C98-2EA5-D065-0534-5F2922EB574F}"/>
              </a:ext>
            </a:extLst>
          </p:cNvPr>
          <p:cNvSpPr txBox="1"/>
          <p:nvPr/>
        </p:nvSpPr>
        <p:spPr>
          <a:xfrm>
            <a:off x="10221926" y="299049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pic>
        <p:nvPicPr>
          <p:cNvPr id="18" name="그림 17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165D7F30-2F9A-BB06-3EC7-5097FDCDD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385147"/>
            <a:ext cx="1308634" cy="2605344"/>
          </a:xfrm>
          <a:prstGeom prst="rect">
            <a:avLst/>
          </a:prstGeom>
        </p:spPr>
      </p:pic>
      <p:pic>
        <p:nvPicPr>
          <p:cNvPr id="20" name="그림 19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2A061759-09D4-0069-3532-C2658F27B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08" y="387665"/>
            <a:ext cx="1307368" cy="2602824"/>
          </a:xfrm>
          <a:prstGeom prst="rect">
            <a:avLst/>
          </a:prstGeom>
        </p:spPr>
      </p:pic>
      <p:pic>
        <p:nvPicPr>
          <p:cNvPr id="21" name="그림 20" descr="휴대 전화, 정보기기, 휴대용 통신 장치, 스마트폰이(가) 표시된 사진&#10;&#10;자동 생성된 설명">
            <a:extLst>
              <a:ext uri="{FF2B5EF4-FFF2-40B4-BE49-F238E27FC236}">
                <a16:creationId xmlns:a16="http://schemas.microsoft.com/office/drawing/2014/main" id="{3275DECF-1D2A-FEFB-C9F7-79170025A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36" y="385147"/>
            <a:ext cx="1308633" cy="26053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872601-DF9A-C6F3-02EA-6EA885648891}"/>
              </a:ext>
            </a:extLst>
          </p:cNvPr>
          <p:cNvSpPr txBox="1"/>
          <p:nvPr/>
        </p:nvSpPr>
        <p:spPr>
          <a:xfrm>
            <a:off x="758987" y="288352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8021-C5E2-19BE-6E81-C1B04D610646}"/>
              </a:ext>
            </a:extLst>
          </p:cNvPr>
          <p:cNvSpPr txBox="1"/>
          <p:nvPr/>
        </p:nvSpPr>
        <p:spPr>
          <a:xfrm>
            <a:off x="2185962" y="29025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추론 된 </a:t>
            </a:r>
            <a:r>
              <a:rPr lang="ko-KR" altLang="en-US" sz="800" dirty="0"/>
              <a:t>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3F8343-F341-2EB8-D53E-DBDF1ED316F6}"/>
              </a:ext>
            </a:extLst>
          </p:cNvPr>
          <p:cNvSpPr txBox="1"/>
          <p:nvPr/>
        </p:nvSpPr>
        <p:spPr>
          <a:xfrm>
            <a:off x="3534079" y="2872198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25" name="그림 24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0EF33567-7F33-A9E8-9FDC-8ED34177C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503439"/>
            <a:ext cx="1308634" cy="2368760"/>
          </a:xfrm>
          <a:prstGeom prst="rect">
            <a:avLst/>
          </a:prstGeom>
        </p:spPr>
      </p:pic>
      <p:pic>
        <p:nvPicPr>
          <p:cNvPr id="29" name="그림 28" descr="휴대용 통신 장치, 정보기기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CB5C128-4F9C-669F-69CB-3C0A1803A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59" y="498447"/>
            <a:ext cx="1308635" cy="2368761"/>
          </a:xfrm>
          <a:prstGeom prst="rect">
            <a:avLst/>
          </a:prstGeom>
        </p:spPr>
      </p:pic>
      <p:pic>
        <p:nvPicPr>
          <p:cNvPr id="31" name="그림 30" descr="정보기기, 휴대용 통신 장치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7F47189-A82C-B1C9-10E4-707DEEABC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7" y="503439"/>
            <a:ext cx="1305877" cy="2363769"/>
          </a:xfrm>
          <a:prstGeom prst="rect">
            <a:avLst/>
          </a:prstGeom>
        </p:spPr>
      </p:pic>
      <p:pic>
        <p:nvPicPr>
          <p:cNvPr id="33" name="그림 32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2FF3773D-B659-145D-1713-8335C35D1A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8" y="3522121"/>
            <a:ext cx="1137050" cy="23106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3EC550-20C5-25E0-20B2-BD6A062EF634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pic>
        <p:nvPicPr>
          <p:cNvPr id="43" name="그림 42" descr="정보기기, 휴대 전화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0C652E5C-D999-CDEA-29AD-EC6771A7D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14" y="3522121"/>
            <a:ext cx="1137050" cy="23106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1C2300A-85A7-4A77-8202-33C4B581D6E7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B8281D-84CC-CD3F-CEF3-56F0088A2C7E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46" name="그림 45" descr="휴대 전화, 정보기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3FF862CA-F299-9BC8-8BD5-F41641E6E3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36" y="3522121"/>
            <a:ext cx="1137050" cy="2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4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 모델 </a:t>
            </a:r>
            <a:r>
              <a:rPr lang="en-US" altLang="ko-KR" dirty="0"/>
              <a:t>C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pic>
        <p:nvPicPr>
          <p:cNvPr id="4" name="그림 3" descr="정보기기, 전자 기기, 전자제품, 통신 장치이(가) 표시된 사진&#10;&#10;자동 생성된 설명">
            <a:extLst>
              <a:ext uri="{FF2B5EF4-FFF2-40B4-BE49-F238E27FC236}">
                <a16:creationId xmlns:a16="http://schemas.microsoft.com/office/drawing/2014/main" id="{ECF31E35-E967-A735-B3BD-7D26225D3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18" y="658256"/>
            <a:ext cx="1272777" cy="2490337"/>
          </a:xfrm>
          <a:prstGeom prst="rect">
            <a:avLst/>
          </a:prstGeom>
        </p:spPr>
      </p:pic>
      <p:pic>
        <p:nvPicPr>
          <p:cNvPr id="6" name="그림 5" descr="텍스트, 케이스, 문구용품, 스마트폰이(가) 표시된 사진&#10;&#10;자동 생성된 설명">
            <a:extLst>
              <a:ext uri="{FF2B5EF4-FFF2-40B4-BE49-F238E27FC236}">
                <a16:creationId xmlns:a16="http://schemas.microsoft.com/office/drawing/2014/main" id="{5C8B1C61-2739-4267-7131-87B43597B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44" y="658256"/>
            <a:ext cx="1272777" cy="2490337"/>
          </a:xfrm>
          <a:prstGeom prst="rect">
            <a:avLst/>
          </a:prstGeom>
        </p:spPr>
      </p:pic>
      <p:pic>
        <p:nvPicPr>
          <p:cNvPr id="11" name="그림 10" descr="정보기기, 휴대용 통신 장치, 스마트폰, 전자 기기이(가) 표시된 사진&#10;&#10;자동 생성된 설명">
            <a:extLst>
              <a:ext uri="{FF2B5EF4-FFF2-40B4-BE49-F238E27FC236}">
                <a16:creationId xmlns:a16="http://schemas.microsoft.com/office/drawing/2014/main" id="{81E97A42-2742-1651-E3BB-299EAD19F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33" y="658257"/>
            <a:ext cx="1272777" cy="2490337"/>
          </a:xfrm>
          <a:prstGeom prst="rect">
            <a:avLst/>
          </a:prstGeom>
        </p:spPr>
      </p:pic>
      <p:pic>
        <p:nvPicPr>
          <p:cNvPr id="28" name="그림 27" descr="정보기기, 휴대 전화, 휴대용 통신 장치, 다채로움이(가) 표시된 사진&#10;&#10;자동 생성된 설명">
            <a:extLst>
              <a:ext uri="{FF2B5EF4-FFF2-40B4-BE49-F238E27FC236}">
                <a16:creationId xmlns:a16="http://schemas.microsoft.com/office/drawing/2014/main" id="{5BC94DDE-6D9A-1478-2687-9904B4CC2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32" y="3574474"/>
            <a:ext cx="1271139" cy="2490337"/>
          </a:xfrm>
          <a:prstGeom prst="rect">
            <a:avLst/>
          </a:prstGeom>
        </p:spPr>
      </p:pic>
      <p:pic>
        <p:nvPicPr>
          <p:cNvPr id="32" name="그림 31" descr="휴대 전화, 정보기기, 휴대용 통신 장치, 전자 기기이(가) 표시된 사진&#10;&#10;자동 생성된 설명">
            <a:extLst>
              <a:ext uri="{FF2B5EF4-FFF2-40B4-BE49-F238E27FC236}">
                <a16:creationId xmlns:a16="http://schemas.microsoft.com/office/drawing/2014/main" id="{7F714652-E4BF-9570-F972-E386E7BB8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18" y="3574474"/>
            <a:ext cx="1291286" cy="2490337"/>
          </a:xfrm>
          <a:prstGeom prst="rect">
            <a:avLst/>
          </a:prstGeom>
        </p:spPr>
      </p:pic>
      <p:pic>
        <p:nvPicPr>
          <p:cNvPr id="34" name="그림 33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9A00481E-ACD8-EDC6-761B-08A332A3A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44" y="3574474"/>
            <a:ext cx="1291286" cy="2490337"/>
          </a:xfrm>
          <a:prstGeom prst="rect">
            <a:avLst/>
          </a:prstGeom>
        </p:spPr>
      </p:pic>
      <p:pic>
        <p:nvPicPr>
          <p:cNvPr id="36" name="그림 35" descr="텍스트, 전자제품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B95DBA2C-52B1-B29A-987B-79AFBBF6E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39" y="3342904"/>
            <a:ext cx="1089458" cy="2846928"/>
          </a:xfrm>
          <a:prstGeom prst="rect">
            <a:avLst/>
          </a:prstGeom>
        </p:spPr>
      </p:pic>
      <p:pic>
        <p:nvPicPr>
          <p:cNvPr id="37" name="그림 36" descr="텍스트, 스마트폰이(가) 표시된 사진&#10;&#10;자동 생성된 설명">
            <a:extLst>
              <a:ext uri="{FF2B5EF4-FFF2-40B4-BE49-F238E27FC236}">
                <a16:creationId xmlns:a16="http://schemas.microsoft.com/office/drawing/2014/main" id="{CB0D0319-64F2-271E-86F5-8E705DC0A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7" y="3342903"/>
            <a:ext cx="1089459" cy="2846928"/>
          </a:xfrm>
          <a:prstGeom prst="rect">
            <a:avLst/>
          </a:prstGeom>
        </p:spPr>
      </p:pic>
      <p:pic>
        <p:nvPicPr>
          <p:cNvPr id="39" name="그림 38" descr="텍스트, 매일 휴대이(가) 표시된 사진&#10;&#10;자동 생성된 설명">
            <a:extLst>
              <a:ext uri="{FF2B5EF4-FFF2-40B4-BE49-F238E27FC236}">
                <a16:creationId xmlns:a16="http://schemas.microsoft.com/office/drawing/2014/main" id="{927887ED-EC24-5155-E93F-F0A8E4FBC8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19" y="3342904"/>
            <a:ext cx="1089459" cy="2846928"/>
          </a:xfrm>
          <a:prstGeom prst="rect">
            <a:avLst/>
          </a:prstGeom>
        </p:spPr>
      </p:pic>
      <p:pic>
        <p:nvPicPr>
          <p:cNvPr id="51" name="그림 50" descr="정보기기, 휴대용 통신 장치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B08E9990-E414-A22D-D477-5E18722F4A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7537" y="658259"/>
            <a:ext cx="1089455" cy="2244323"/>
          </a:xfrm>
          <a:prstGeom prst="rect">
            <a:avLst/>
          </a:prstGeom>
        </p:spPr>
      </p:pic>
      <p:pic>
        <p:nvPicPr>
          <p:cNvPr id="52" name="그림 51" descr="정보기기, 휴대용 통신 장치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E5BA6355-7253-F5D9-7F3D-1A5360DA9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661" y="658258"/>
            <a:ext cx="1089455" cy="2244323"/>
          </a:xfrm>
          <a:prstGeom prst="rect">
            <a:avLst/>
          </a:prstGeom>
        </p:spPr>
      </p:pic>
      <p:pic>
        <p:nvPicPr>
          <p:cNvPr id="54" name="그림 53" descr="전자제품, 정보기기, 전자 기기, 노트북이(가) 표시된 사진&#10;&#10;자동 생성된 설명">
            <a:extLst>
              <a:ext uri="{FF2B5EF4-FFF2-40B4-BE49-F238E27FC236}">
                <a16:creationId xmlns:a16="http://schemas.microsoft.com/office/drawing/2014/main" id="{B489DB35-AFB7-2FFA-00C4-C2F79FA38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89" y="658259"/>
            <a:ext cx="1089455" cy="22443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2067F5A-29EC-D19D-55C1-22C29338D6E8}"/>
              </a:ext>
            </a:extLst>
          </p:cNvPr>
          <p:cNvSpPr txBox="1"/>
          <p:nvPr/>
        </p:nvSpPr>
        <p:spPr>
          <a:xfrm>
            <a:off x="435836" y="290258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DA2EBD-CC2F-D31E-7623-A47329DA3B69}"/>
              </a:ext>
            </a:extLst>
          </p:cNvPr>
          <p:cNvSpPr txBox="1"/>
          <p:nvPr/>
        </p:nvSpPr>
        <p:spPr>
          <a:xfrm>
            <a:off x="2185962" y="29025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추론 된 </a:t>
            </a:r>
            <a:r>
              <a:rPr lang="ko-KR" altLang="en-US" sz="800" dirty="0"/>
              <a:t>이미지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629153-4C9E-C19C-E8B4-ADF5DCAA43E4}"/>
              </a:ext>
            </a:extLst>
          </p:cNvPr>
          <p:cNvSpPr txBox="1"/>
          <p:nvPr/>
        </p:nvSpPr>
        <p:spPr>
          <a:xfrm>
            <a:off x="3377539" y="290258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830658-3C5A-5C1A-1C84-0985C96DB45D}"/>
              </a:ext>
            </a:extLst>
          </p:cNvPr>
          <p:cNvSpPr txBox="1"/>
          <p:nvPr/>
        </p:nvSpPr>
        <p:spPr>
          <a:xfrm>
            <a:off x="435836" y="61992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B0DAE4-F84D-5924-05AA-C86D58049744}"/>
              </a:ext>
            </a:extLst>
          </p:cNvPr>
          <p:cNvSpPr txBox="1"/>
          <p:nvPr/>
        </p:nvSpPr>
        <p:spPr>
          <a:xfrm>
            <a:off x="2185962" y="61992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AFEB7-B685-1A78-E010-B300003158D2}"/>
              </a:ext>
            </a:extLst>
          </p:cNvPr>
          <p:cNvSpPr txBox="1"/>
          <p:nvPr/>
        </p:nvSpPr>
        <p:spPr>
          <a:xfrm>
            <a:off x="3377539" y="619926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A0BCD6-C4C7-0033-C555-8FD42AB338BB}"/>
              </a:ext>
            </a:extLst>
          </p:cNvPr>
          <p:cNvSpPr txBox="1"/>
          <p:nvPr/>
        </p:nvSpPr>
        <p:spPr>
          <a:xfrm>
            <a:off x="6954944" y="606845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63A4F5-0F44-7C5A-BA27-D720CBED6B31}"/>
              </a:ext>
            </a:extLst>
          </p:cNvPr>
          <p:cNvSpPr txBox="1"/>
          <p:nvPr/>
        </p:nvSpPr>
        <p:spPr>
          <a:xfrm>
            <a:off x="8554619" y="606481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F52567-6A5C-7C2C-7170-294A5D2D232C}"/>
              </a:ext>
            </a:extLst>
          </p:cNvPr>
          <p:cNvSpPr txBox="1"/>
          <p:nvPr/>
        </p:nvSpPr>
        <p:spPr>
          <a:xfrm>
            <a:off x="10081963" y="606481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1FD0E7-6AF6-19AE-FE0A-E5A39D07C6C2}"/>
              </a:ext>
            </a:extLst>
          </p:cNvPr>
          <p:cNvSpPr txBox="1"/>
          <p:nvPr/>
        </p:nvSpPr>
        <p:spPr>
          <a:xfrm>
            <a:off x="6954944" y="317099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3C959B-8003-94B5-7482-CE5502FE92AF}"/>
              </a:ext>
            </a:extLst>
          </p:cNvPr>
          <p:cNvSpPr txBox="1"/>
          <p:nvPr/>
        </p:nvSpPr>
        <p:spPr>
          <a:xfrm>
            <a:off x="8554619" y="3167348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184C8F-09FD-2CE1-5B61-7889DB90CB52}"/>
              </a:ext>
            </a:extLst>
          </p:cNvPr>
          <p:cNvSpPr txBox="1"/>
          <p:nvPr/>
        </p:nvSpPr>
        <p:spPr>
          <a:xfrm>
            <a:off x="10081963" y="3167348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47915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케이스, 문구용품, 디자인이(가) 표시된 사진&#10;&#10;자동 생성된 설명">
            <a:extLst>
              <a:ext uri="{FF2B5EF4-FFF2-40B4-BE49-F238E27FC236}">
                <a16:creationId xmlns:a16="http://schemas.microsoft.com/office/drawing/2014/main" id="{0A0AA0B0-3075-C2A6-4F3E-CD2EA59D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60" y="668754"/>
            <a:ext cx="1188643" cy="2320684"/>
          </a:xfrm>
          <a:prstGeom prst="rect">
            <a:avLst/>
          </a:prstGeom>
        </p:spPr>
      </p:pic>
      <p:pic>
        <p:nvPicPr>
          <p:cNvPr id="8" name="그림 7" descr="스크린샷, 정보기기,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B13014FE-E5E1-56E3-A547-8D61FD915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07" y="668754"/>
            <a:ext cx="1180833" cy="2320684"/>
          </a:xfrm>
          <a:prstGeom prst="rect">
            <a:avLst/>
          </a:prstGeom>
        </p:spPr>
      </p:pic>
      <p:pic>
        <p:nvPicPr>
          <p:cNvPr id="10" name="그림 9" descr="정보기기, 휴대용 통신 장치, 스마트폰, 통신 장치이(가) 표시된 사진&#10;&#10;자동 생성된 설명">
            <a:extLst>
              <a:ext uri="{FF2B5EF4-FFF2-40B4-BE49-F238E27FC236}">
                <a16:creationId xmlns:a16="http://schemas.microsoft.com/office/drawing/2014/main" id="{75F4E955-777A-E74A-7378-7D8BBDF8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40" y="668754"/>
            <a:ext cx="1180833" cy="2320684"/>
          </a:xfrm>
          <a:prstGeom prst="rect">
            <a:avLst/>
          </a:prstGeom>
        </p:spPr>
      </p:pic>
      <p:pic>
        <p:nvPicPr>
          <p:cNvPr id="20" name="그림 19" descr="정보기기, 휴대 전화, 휴대용 통신 장치, 다채로움이(가) 표시된 사진&#10;&#10;자동 생성된 설명">
            <a:extLst>
              <a:ext uri="{FF2B5EF4-FFF2-40B4-BE49-F238E27FC236}">
                <a16:creationId xmlns:a16="http://schemas.microsoft.com/office/drawing/2014/main" id="{08B1366F-2271-9F43-A7E5-6E6B120EB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40" y="3429000"/>
            <a:ext cx="1180833" cy="2313416"/>
          </a:xfrm>
          <a:prstGeom prst="rect">
            <a:avLst/>
          </a:prstGeom>
        </p:spPr>
      </p:pic>
      <p:pic>
        <p:nvPicPr>
          <p:cNvPr id="22" name="그림 21" descr="휴대 전화, 정보기기, 휴대용 통신 장치, 전자 기기이(가) 표시된 사진&#10;&#10;자동 생성된 설명">
            <a:extLst>
              <a:ext uri="{FF2B5EF4-FFF2-40B4-BE49-F238E27FC236}">
                <a16:creationId xmlns:a16="http://schemas.microsoft.com/office/drawing/2014/main" id="{785680E9-D9EE-3580-38D0-178D7A74A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26" y="3429000"/>
            <a:ext cx="1199549" cy="2313416"/>
          </a:xfrm>
          <a:prstGeom prst="rect">
            <a:avLst/>
          </a:prstGeom>
        </p:spPr>
      </p:pic>
      <p:pic>
        <p:nvPicPr>
          <p:cNvPr id="24" name="그림 23" descr="휴대 전화, 정보기기, 휴대용 통신 장치, 텍스트이(가) 표시된 사진&#10;&#10;자동 생성된 설명">
            <a:extLst>
              <a:ext uri="{FF2B5EF4-FFF2-40B4-BE49-F238E27FC236}">
                <a16:creationId xmlns:a16="http://schemas.microsoft.com/office/drawing/2014/main" id="{7FF6235E-C6A7-1A87-7C28-F83AAB4F5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9" y="3429000"/>
            <a:ext cx="1199549" cy="2313416"/>
          </a:xfrm>
          <a:prstGeom prst="rect">
            <a:avLst/>
          </a:prstGeom>
        </p:spPr>
      </p:pic>
      <p:pic>
        <p:nvPicPr>
          <p:cNvPr id="26" name="그림 25" descr="텍스트, 전자제품, 디자인, 스마트폰이(가) 표시된 사진&#10;&#10;자동 생성된 설명">
            <a:extLst>
              <a:ext uri="{FF2B5EF4-FFF2-40B4-BE49-F238E27FC236}">
                <a16:creationId xmlns:a16="http://schemas.microsoft.com/office/drawing/2014/main" id="{0928F4BC-D827-6507-2A60-7D876A715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05" y="3524002"/>
            <a:ext cx="996358" cy="2603641"/>
          </a:xfrm>
          <a:prstGeom prst="rect">
            <a:avLst/>
          </a:prstGeom>
        </p:spPr>
      </p:pic>
      <p:pic>
        <p:nvPicPr>
          <p:cNvPr id="27" name="그림 26" descr="텍스트, 스마트폰이(가) 표시된 사진&#10;&#10;자동 생성된 설명">
            <a:extLst>
              <a:ext uri="{FF2B5EF4-FFF2-40B4-BE49-F238E27FC236}">
                <a16:creationId xmlns:a16="http://schemas.microsoft.com/office/drawing/2014/main" id="{C071E236-9792-3783-B458-578521F6A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1" y="3524002"/>
            <a:ext cx="996359" cy="2603641"/>
          </a:xfrm>
          <a:prstGeom prst="rect">
            <a:avLst/>
          </a:prstGeom>
        </p:spPr>
      </p:pic>
      <p:pic>
        <p:nvPicPr>
          <p:cNvPr id="29" name="그림 28" descr="텍스트, 휴대 전화, 전자제품, 정보기기이(가) 표시된 사진&#10;&#10;자동 생성된 설명">
            <a:extLst>
              <a:ext uri="{FF2B5EF4-FFF2-40B4-BE49-F238E27FC236}">
                <a16:creationId xmlns:a16="http://schemas.microsoft.com/office/drawing/2014/main" id="{1FE2927F-B6BA-A1AC-92B9-F3AAF67FE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2" y="3524002"/>
            <a:ext cx="996358" cy="2603641"/>
          </a:xfrm>
          <a:prstGeom prst="rect">
            <a:avLst/>
          </a:prstGeom>
        </p:spPr>
      </p:pic>
      <p:pic>
        <p:nvPicPr>
          <p:cNvPr id="39" name="그림 38" descr="정보기기, 휴대용 통신 장치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2B6234F0-5062-5C0C-9C8C-A010AA4063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908" y="837733"/>
            <a:ext cx="996359" cy="2052542"/>
          </a:xfrm>
          <a:prstGeom prst="rect">
            <a:avLst/>
          </a:prstGeom>
        </p:spPr>
      </p:pic>
      <p:pic>
        <p:nvPicPr>
          <p:cNvPr id="41" name="그림 40" descr="정보기기, 통신 장치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584D4910-EA29-7DA6-B8AC-3765E54D8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2" y="837733"/>
            <a:ext cx="996358" cy="2052541"/>
          </a:xfrm>
          <a:prstGeom prst="rect">
            <a:avLst/>
          </a:prstGeom>
        </p:spPr>
      </p:pic>
      <p:pic>
        <p:nvPicPr>
          <p:cNvPr id="43" name="그림 42" descr="전자제품, 정보기기, 전자 기기, 노트북이(가) 표시된 사진&#10;&#10;자동 생성된 설명">
            <a:extLst>
              <a:ext uri="{FF2B5EF4-FFF2-40B4-BE49-F238E27FC236}">
                <a16:creationId xmlns:a16="http://schemas.microsoft.com/office/drawing/2014/main" id="{7256B5DB-44E4-4C38-A67A-F4EC0CD19B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03" y="837733"/>
            <a:ext cx="996360" cy="2052541"/>
          </a:xfrm>
          <a:prstGeom prst="rect">
            <a:avLst/>
          </a:prstGeom>
        </p:spPr>
      </p:pic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7A5A6E16-7159-5E37-2890-0E3DAC577EA9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/>
              <a:t> 모델 </a:t>
            </a:r>
            <a:r>
              <a:rPr lang="en-US" altLang="ko-KR" dirty="0"/>
              <a:t>C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1F5D3A-DF40-4939-9964-6CD9DE2535A2}"/>
              </a:ext>
            </a:extLst>
          </p:cNvPr>
          <p:cNvSpPr txBox="1"/>
          <p:nvPr/>
        </p:nvSpPr>
        <p:spPr>
          <a:xfrm>
            <a:off x="473302" y="2883972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4A7F0-15CE-4583-219C-AA1AE2B00085}"/>
              </a:ext>
            </a:extLst>
          </p:cNvPr>
          <p:cNvSpPr txBox="1"/>
          <p:nvPr/>
        </p:nvSpPr>
        <p:spPr>
          <a:xfrm>
            <a:off x="1929492" y="285641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696EBD-04C7-C7C8-754B-EADD1BFA3E01}"/>
              </a:ext>
            </a:extLst>
          </p:cNvPr>
          <p:cNvSpPr txBox="1"/>
          <p:nvPr/>
        </p:nvSpPr>
        <p:spPr>
          <a:xfrm>
            <a:off x="3074385" y="290258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123D9-4B5A-F22E-7ADC-F1196A0A8E1F}"/>
              </a:ext>
            </a:extLst>
          </p:cNvPr>
          <p:cNvSpPr txBox="1"/>
          <p:nvPr/>
        </p:nvSpPr>
        <p:spPr>
          <a:xfrm>
            <a:off x="7549308" y="296413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51992B-7355-91BB-DC37-3A74E71B33E4}"/>
              </a:ext>
            </a:extLst>
          </p:cNvPr>
          <p:cNvSpPr txBox="1"/>
          <p:nvPr/>
        </p:nvSpPr>
        <p:spPr>
          <a:xfrm>
            <a:off x="9009402" y="2981238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A789C9-90A8-F6E5-E1C0-93DB32F2E926}"/>
              </a:ext>
            </a:extLst>
          </p:cNvPr>
          <p:cNvSpPr txBox="1"/>
          <p:nvPr/>
        </p:nvSpPr>
        <p:spPr>
          <a:xfrm>
            <a:off x="10374202" y="2987219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81CE30-F2D5-D6A1-3D96-EA4267F701C2}"/>
              </a:ext>
            </a:extLst>
          </p:cNvPr>
          <p:cNvSpPr txBox="1"/>
          <p:nvPr/>
        </p:nvSpPr>
        <p:spPr>
          <a:xfrm>
            <a:off x="473302" y="618318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593EEB-C00C-BC1E-40B9-659B9209256B}"/>
              </a:ext>
            </a:extLst>
          </p:cNvPr>
          <p:cNvSpPr txBox="1"/>
          <p:nvPr/>
        </p:nvSpPr>
        <p:spPr>
          <a:xfrm>
            <a:off x="1929492" y="6155628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ADA589-79A3-4FB9-3A88-34B76FE0C723}"/>
              </a:ext>
            </a:extLst>
          </p:cNvPr>
          <p:cNvSpPr txBox="1"/>
          <p:nvPr/>
        </p:nvSpPr>
        <p:spPr>
          <a:xfrm>
            <a:off x="3074385" y="6201795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338B69-DD41-0DEA-E94B-1005409AA496}"/>
              </a:ext>
            </a:extLst>
          </p:cNvPr>
          <p:cNvSpPr txBox="1"/>
          <p:nvPr/>
        </p:nvSpPr>
        <p:spPr>
          <a:xfrm>
            <a:off x="7549308" y="5734884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3B9742-E341-E002-360B-864CF891CF88}"/>
              </a:ext>
            </a:extLst>
          </p:cNvPr>
          <p:cNvSpPr txBox="1"/>
          <p:nvPr/>
        </p:nvSpPr>
        <p:spPr>
          <a:xfrm>
            <a:off x="9009401" y="574086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432FF8-7E0B-133B-0147-1A4C6436FC8B}"/>
              </a:ext>
            </a:extLst>
          </p:cNvPr>
          <p:cNvSpPr txBox="1"/>
          <p:nvPr/>
        </p:nvSpPr>
        <p:spPr>
          <a:xfrm>
            <a:off x="10374202" y="5734884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원본 이미지에 박스 그린 이미지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617701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디자인, 문구용품이(가) 표시된 사진&#10;&#10;자동 생성된 설명">
            <a:extLst>
              <a:ext uri="{FF2B5EF4-FFF2-40B4-BE49-F238E27FC236}">
                <a16:creationId xmlns:a16="http://schemas.microsoft.com/office/drawing/2014/main" id="{79200473-C68E-A925-3A15-F058E350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68" y="591510"/>
            <a:ext cx="1255306" cy="2456270"/>
          </a:xfrm>
          <a:prstGeom prst="rect">
            <a:avLst/>
          </a:prstGeom>
        </p:spPr>
      </p:pic>
      <p:pic>
        <p:nvPicPr>
          <p:cNvPr id="15" name="그림 14" descr="스크린샷, 텍스트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0B218876-BBFC-737E-956E-4CD87208F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32" y="591510"/>
            <a:ext cx="1255306" cy="2456270"/>
          </a:xfrm>
          <a:prstGeom prst="rect">
            <a:avLst/>
          </a:prstGeom>
        </p:spPr>
      </p:pic>
      <p:pic>
        <p:nvPicPr>
          <p:cNvPr id="25" name="그림 24" descr="정보기기, 스마트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2F3CFC30-05D1-EF56-3C3D-F4736DBAE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11" y="591512"/>
            <a:ext cx="1255305" cy="2456270"/>
          </a:xfrm>
          <a:prstGeom prst="rect">
            <a:avLst/>
          </a:prstGeom>
        </p:spPr>
      </p:pic>
      <p:pic>
        <p:nvPicPr>
          <p:cNvPr id="34" name="그림 33" descr="정보기기, 휴대 전화, 휴대용 통신 장치, 다채로움이(가) 표시된 사진&#10;&#10;자동 생성된 설명">
            <a:extLst>
              <a:ext uri="{FF2B5EF4-FFF2-40B4-BE49-F238E27FC236}">
                <a16:creationId xmlns:a16="http://schemas.microsoft.com/office/drawing/2014/main" id="{DAAD14B2-622B-D3C5-DE8F-EFE536F04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56" y="3428999"/>
            <a:ext cx="1371414" cy="2686791"/>
          </a:xfrm>
          <a:prstGeom prst="rect">
            <a:avLst/>
          </a:prstGeom>
        </p:spPr>
      </p:pic>
      <p:pic>
        <p:nvPicPr>
          <p:cNvPr id="35" name="그림 34" descr="정보기기, 전자 기기, 휴대 전화, 휴대용 통신 장치이(가) 표시된 사진&#10;&#10;자동 생성된 설명">
            <a:extLst>
              <a:ext uri="{FF2B5EF4-FFF2-40B4-BE49-F238E27FC236}">
                <a16:creationId xmlns:a16="http://schemas.microsoft.com/office/drawing/2014/main" id="{A22E7F6B-0A22-B368-C7B7-8E982FD59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27" y="3429002"/>
            <a:ext cx="1352195" cy="2686791"/>
          </a:xfrm>
          <a:prstGeom prst="rect">
            <a:avLst/>
          </a:prstGeom>
        </p:spPr>
      </p:pic>
      <p:pic>
        <p:nvPicPr>
          <p:cNvPr id="37" name="그림 36" descr="텍스트, 은이(가) 표시된 사진&#10;&#10;자동 생성된 설명">
            <a:extLst>
              <a:ext uri="{FF2B5EF4-FFF2-40B4-BE49-F238E27FC236}">
                <a16:creationId xmlns:a16="http://schemas.microsoft.com/office/drawing/2014/main" id="{F628E278-342D-A140-0D30-CB997F7F6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79" y="3428999"/>
            <a:ext cx="1352195" cy="2686791"/>
          </a:xfrm>
          <a:prstGeom prst="rect">
            <a:avLst/>
          </a:prstGeom>
        </p:spPr>
      </p:pic>
      <p:pic>
        <p:nvPicPr>
          <p:cNvPr id="39" name="그림 38" descr="텍스트, 전자제품, 전자 기기, 스크린샷이(가) 표시된 사진&#10;&#10;자동 생성된 설명">
            <a:extLst>
              <a:ext uri="{FF2B5EF4-FFF2-40B4-BE49-F238E27FC236}">
                <a16:creationId xmlns:a16="http://schemas.microsoft.com/office/drawing/2014/main" id="{0F18FEFC-5EA9-28FB-1E31-FEF5B05A2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52" y="3428999"/>
            <a:ext cx="1200172" cy="3136240"/>
          </a:xfrm>
          <a:prstGeom prst="rect">
            <a:avLst/>
          </a:prstGeom>
        </p:spPr>
      </p:pic>
      <p:pic>
        <p:nvPicPr>
          <p:cNvPr id="41" name="그림 40" descr="텍스트, 배터리이(가) 표시된 사진&#10;&#10;자동 생성된 설명">
            <a:extLst>
              <a:ext uri="{FF2B5EF4-FFF2-40B4-BE49-F238E27FC236}">
                <a16:creationId xmlns:a16="http://schemas.microsoft.com/office/drawing/2014/main" id="{942E10E4-6B4F-6C97-0F7B-3E1249E88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40" y="3429001"/>
            <a:ext cx="1192341" cy="3136238"/>
          </a:xfrm>
          <a:prstGeom prst="rect">
            <a:avLst/>
          </a:prstGeom>
        </p:spPr>
      </p:pic>
      <p:pic>
        <p:nvPicPr>
          <p:cNvPr id="43" name="그림 42" descr="텍스트, 스마트폰이(가) 표시된 사진&#10;&#10;자동 생성된 설명">
            <a:extLst>
              <a:ext uri="{FF2B5EF4-FFF2-40B4-BE49-F238E27FC236}">
                <a16:creationId xmlns:a16="http://schemas.microsoft.com/office/drawing/2014/main" id="{EF873927-F8BF-1281-26D1-297EA40B9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1" y="3429000"/>
            <a:ext cx="1200173" cy="3136239"/>
          </a:xfrm>
          <a:prstGeom prst="rect">
            <a:avLst/>
          </a:prstGeom>
        </p:spPr>
      </p:pic>
      <p:pic>
        <p:nvPicPr>
          <p:cNvPr id="48" name="그림 47" descr="정보기기, 노트북, 텍스트, 전자 기기이(가) 표시된 사진&#10;&#10;자동 생성된 설명">
            <a:extLst>
              <a:ext uri="{FF2B5EF4-FFF2-40B4-BE49-F238E27FC236}">
                <a16:creationId xmlns:a16="http://schemas.microsoft.com/office/drawing/2014/main" id="{957AAF91-9657-C450-B30C-394594343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15" y="591512"/>
            <a:ext cx="1192340" cy="2456270"/>
          </a:xfrm>
          <a:prstGeom prst="rect">
            <a:avLst/>
          </a:prstGeom>
        </p:spPr>
      </p:pic>
      <p:pic>
        <p:nvPicPr>
          <p:cNvPr id="50" name="그림 49" descr="전자제품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DBEBFFA1-D5F2-2AE2-760D-AD88AB22A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84" y="591512"/>
            <a:ext cx="1192340" cy="2456270"/>
          </a:xfrm>
          <a:prstGeom prst="rect">
            <a:avLst/>
          </a:prstGeom>
        </p:spPr>
      </p:pic>
      <p:pic>
        <p:nvPicPr>
          <p:cNvPr id="52" name="그림 51" descr="정보기기, 휴대용 통신 장치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09DA0679-7DA0-592A-5E3E-91D30A74E1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2" y="591513"/>
            <a:ext cx="1192340" cy="2456270"/>
          </a:xfrm>
          <a:prstGeom prst="rect">
            <a:avLst/>
          </a:prstGeom>
        </p:spPr>
      </p:pic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DF81116F-B767-92AE-586D-1BE266650DEB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 모델 </a:t>
            </a:r>
            <a:r>
              <a:rPr lang="en-US" altLang="ko-KR" dirty="0"/>
              <a:t>C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DA92DC-1172-5998-E0E3-475038999D88}"/>
              </a:ext>
            </a:extLst>
          </p:cNvPr>
          <p:cNvSpPr txBox="1"/>
          <p:nvPr/>
        </p:nvSpPr>
        <p:spPr>
          <a:xfrm>
            <a:off x="705504" y="303672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F4239A-5C08-F8D1-0C47-B77306CBED56}"/>
              </a:ext>
            </a:extLst>
          </p:cNvPr>
          <p:cNvSpPr txBox="1"/>
          <p:nvPr/>
        </p:nvSpPr>
        <p:spPr>
          <a:xfrm>
            <a:off x="2211967" y="303672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592C54-8C58-106F-D080-6E3CCDF7E52A}"/>
              </a:ext>
            </a:extLst>
          </p:cNvPr>
          <p:cNvSpPr txBox="1"/>
          <p:nvPr/>
        </p:nvSpPr>
        <p:spPr>
          <a:xfrm>
            <a:off x="3442040" y="304778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0DBFC6-CD38-EBA0-C3FA-D64A6A44C299}"/>
              </a:ext>
            </a:extLst>
          </p:cNvPr>
          <p:cNvSpPr txBox="1"/>
          <p:nvPr/>
        </p:nvSpPr>
        <p:spPr>
          <a:xfrm>
            <a:off x="705504" y="656356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0B80BE-DC55-7B2C-5BCB-7433C59BEE98}"/>
              </a:ext>
            </a:extLst>
          </p:cNvPr>
          <p:cNvSpPr txBox="1"/>
          <p:nvPr/>
        </p:nvSpPr>
        <p:spPr>
          <a:xfrm>
            <a:off x="2211967" y="6563569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94E5A0-20CE-6D1D-658A-C9E865E5EF59}"/>
              </a:ext>
            </a:extLst>
          </p:cNvPr>
          <p:cNvSpPr txBox="1"/>
          <p:nvPr/>
        </p:nvSpPr>
        <p:spPr>
          <a:xfrm>
            <a:off x="3442040" y="6574624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2F17B1-D9E0-4442-5DE6-62B92B84C263}"/>
              </a:ext>
            </a:extLst>
          </p:cNvPr>
          <p:cNvSpPr txBox="1"/>
          <p:nvPr/>
        </p:nvSpPr>
        <p:spPr>
          <a:xfrm>
            <a:off x="7657815" y="615876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28EF3F-F0D3-B043-5F60-15CC91EE9480}"/>
              </a:ext>
            </a:extLst>
          </p:cNvPr>
          <p:cNvSpPr txBox="1"/>
          <p:nvPr/>
        </p:nvSpPr>
        <p:spPr>
          <a:xfrm>
            <a:off x="9300397" y="612976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DF457F-989B-A41E-1B84-45098D34E17F}"/>
              </a:ext>
            </a:extLst>
          </p:cNvPr>
          <p:cNvSpPr txBox="1"/>
          <p:nvPr/>
        </p:nvSpPr>
        <p:spPr>
          <a:xfrm>
            <a:off x="10735026" y="6093671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E9FF55-5CB0-5FCC-0998-444DEC4B26BF}"/>
              </a:ext>
            </a:extLst>
          </p:cNvPr>
          <p:cNvSpPr txBox="1"/>
          <p:nvPr/>
        </p:nvSpPr>
        <p:spPr>
          <a:xfrm>
            <a:off x="7657815" y="304778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56CC7D-CF3C-749D-D5B4-3449CEE92C5D}"/>
              </a:ext>
            </a:extLst>
          </p:cNvPr>
          <p:cNvSpPr txBox="1"/>
          <p:nvPr/>
        </p:nvSpPr>
        <p:spPr>
          <a:xfrm>
            <a:off x="9348842" y="3061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2CAA41-2EE9-F988-93B2-68011F260FA8}"/>
              </a:ext>
            </a:extLst>
          </p:cNvPr>
          <p:cNvSpPr txBox="1"/>
          <p:nvPr/>
        </p:nvSpPr>
        <p:spPr>
          <a:xfrm>
            <a:off x="10600087" y="3051123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</p:spTree>
    <p:extLst>
      <p:ext uri="{BB962C8B-B14F-4D97-AF65-F5344CB8AC3E}">
        <p14:creationId xmlns:p14="http://schemas.microsoft.com/office/powerpoint/2010/main" val="132453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정보기기, 스마트폰, 전자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2F3CFC30-05D1-EF56-3C3D-F4736DBA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16" y="487922"/>
            <a:ext cx="1396698" cy="2732935"/>
          </a:xfrm>
          <a:prstGeom prst="rect">
            <a:avLst/>
          </a:prstGeom>
        </p:spPr>
      </p:pic>
      <p:pic>
        <p:nvPicPr>
          <p:cNvPr id="34" name="그림 33" descr="정보기기, 휴대 전화, 휴대용 통신 장치, 다채로움이(가) 표시된 사진&#10;&#10;자동 생성된 설명">
            <a:extLst>
              <a:ext uri="{FF2B5EF4-FFF2-40B4-BE49-F238E27FC236}">
                <a16:creationId xmlns:a16="http://schemas.microsoft.com/office/drawing/2014/main" id="{DAAD14B2-622B-D3C5-DE8F-EFE536F0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82" y="3706288"/>
            <a:ext cx="1383219" cy="2709918"/>
          </a:xfrm>
          <a:prstGeom prst="rect">
            <a:avLst/>
          </a:prstGeom>
        </p:spPr>
      </p:pic>
      <p:pic>
        <p:nvPicPr>
          <p:cNvPr id="4" name="그림 3" descr="텍스트, 전자제품, 전자 기기, 정보기기이(가) 표시된 사진&#10;&#10;자동 생성된 설명">
            <a:extLst>
              <a:ext uri="{FF2B5EF4-FFF2-40B4-BE49-F238E27FC236}">
                <a16:creationId xmlns:a16="http://schemas.microsoft.com/office/drawing/2014/main" id="{DD6FA6DD-E68F-267C-EB16-1547D8E7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60" y="3699837"/>
            <a:ext cx="1064982" cy="2782963"/>
          </a:xfrm>
          <a:prstGeom prst="rect">
            <a:avLst/>
          </a:prstGeom>
        </p:spPr>
      </p:pic>
      <p:pic>
        <p:nvPicPr>
          <p:cNvPr id="5" name="그림 4" descr="텍스트, 스마트폰이(가) 표시된 사진&#10;&#10;자동 생성된 설명">
            <a:extLst>
              <a:ext uri="{FF2B5EF4-FFF2-40B4-BE49-F238E27FC236}">
                <a16:creationId xmlns:a16="http://schemas.microsoft.com/office/drawing/2014/main" id="{35A69D92-65B8-5F16-24EC-B723FA69A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7" y="3706288"/>
            <a:ext cx="1064982" cy="2782965"/>
          </a:xfrm>
          <a:prstGeom prst="rect">
            <a:avLst/>
          </a:prstGeom>
        </p:spPr>
      </p:pic>
      <p:pic>
        <p:nvPicPr>
          <p:cNvPr id="12" name="그림 11" descr="텍스트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5AC6049F-E251-9275-37CB-C12E9224C8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21" y="3699837"/>
            <a:ext cx="1064982" cy="2782963"/>
          </a:xfrm>
          <a:prstGeom prst="rect">
            <a:avLst/>
          </a:prstGeom>
        </p:spPr>
      </p:pic>
      <p:pic>
        <p:nvPicPr>
          <p:cNvPr id="19" name="그림 18" descr="정보기기, 전자 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C10134DD-6C60-844F-7785-35BC05190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85" y="487926"/>
            <a:ext cx="1299340" cy="2676690"/>
          </a:xfrm>
          <a:prstGeom prst="rect">
            <a:avLst/>
          </a:prstGeom>
        </p:spPr>
      </p:pic>
      <p:pic>
        <p:nvPicPr>
          <p:cNvPr id="20" name="그림 19" descr="정보기기, 휴대용 통신 장치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71184EE0-AB1C-7052-B685-1C0A998D8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9" y="487922"/>
            <a:ext cx="1299340" cy="2676694"/>
          </a:xfrm>
          <a:prstGeom prst="rect">
            <a:avLst/>
          </a:prstGeom>
        </p:spPr>
      </p:pic>
      <p:pic>
        <p:nvPicPr>
          <p:cNvPr id="22" name="그림 21" descr="정보기기, 전자 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F59EE989-7AAA-65D9-9E95-E623AD502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84" y="487922"/>
            <a:ext cx="1299340" cy="2676690"/>
          </a:xfrm>
          <a:prstGeom prst="rect">
            <a:avLst/>
          </a:prstGeom>
        </p:spPr>
      </p:pic>
      <p:pic>
        <p:nvPicPr>
          <p:cNvPr id="27" name="그림 26" descr="텍스트, 책, 문구용품, 케이스이(가) 표시된 사진&#10;&#10;자동 생성된 설명">
            <a:extLst>
              <a:ext uri="{FF2B5EF4-FFF2-40B4-BE49-F238E27FC236}">
                <a16:creationId xmlns:a16="http://schemas.microsoft.com/office/drawing/2014/main" id="{E379E82B-6C01-54FE-9BC0-F78BCC51E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9" y="487921"/>
            <a:ext cx="1384446" cy="2732934"/>
          </a:xfrm>
          <a:prstGeom prst="rect">
            <a:avLst/>
          </a:prstGeom>
        </p:spPr>
      </p:pic>
      <p:pic>
        <p:nvPicPr>
          <p:cNvPr id="29" name="그림 28" descr="텍스트, 스크린샷, 태블릿 컴퓨터, 정보기기이(가) 표시된 사진&#10;&#10;자동 생성된 설명">
            <a:extLst>
              <a:ext uri="{FF2B5EF4-FFF2-40B4-BE49-F238E27FC236}">
                <a16:creationId xmlns:a16="http://schemas.microsoft.com/office/drawing/2014/main" id="{382DCE2A-4BEA-F984-FDCE-4F923599F9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30" y="487921"/>
            <a:ext cx="1396698" cy="2757118"/>
          </a:xfrm>
          <a:prstGeom prst="rect">
            <a:avLst/>
          </a:prstGeom>
        </p:spPr>
      </p:pic>
      <p:pic>
        <p:nvPicPr>
          <p:cNvPr id="33" name="그림 32" descr="텍스트, 휴대 전화, 정보기기, 스마트폰이(가) 표시된 사진&#10;&#10;자동 생성된 설명">
            <a:extLst>
              <a:ext uri="{FF2B5EF4-FFF2-40B4-BE49-F238E27FC236}">
                <a16:creationId xmlns:a16="http://schemas.microsoft.com/office/drawing/2014/main" id="{4ADD4735-60F2-E687-7ED4-3C8E588D91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78" y="3699836"/>
            <a:ext cx="1367278" cy="2709919"/>
          </a:xfrm>
          <a:prstGeom prst="rect">
            <a:avLst/>
          </a:prstGeom>
        </p:spPr>
      </p:pic>
      <p:pic>
        <p:nvPicPr>
          <p:cNvPr id="38" name="그림 37" descr="정보기기, 전자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B4D500C6-5387-3C83-11AA-917C6BE0E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23" y="3706287"/>
            <a:ext cx="1367278" cy="2709919"/>
          </a:xfrm>
          <a:prstGeom prst="rect">
            <a:avLst/>
          </a:prstGeom>
        </p:spPr>
      </p:pic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E25EF078-1B66-9DEB-EAC9-CE21E0F94756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r>
              <a:rPr lang="ko-KR" altLang="en-US" dirty="0"/>
              <a:t> 모델 </a:t>
            </a:r>
            <a:r>
              <a:rPr lang="en-US" altLang="ko-KR" dirty="0"/>
              <a:t>C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A00E46-B711-A2B0-DF61-190F2590DE69}"/>
              </a:ext>
            </a:extLst>
          </p:cNvPr>
          <p:cNvSpPr txBox="1"/>
          <p:nvPr/>
        </p:nvSpPr>
        <p:spPr>
          <a:xfrm>
            <a:off x="515082" y="3150042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D9A6C5-FFF2-CC85-86A8-0A2599537788}"/>
              </a:ext>
            </a:extLst>
          </p:cNvPr>
          <p:cNvSpPr txBox="1"/>
          <p:nvPr/>
        </p:nvSpPr>
        <p:spPr>
          <a:xfrm>
            <a:off x="2007575" y="315004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B5AA55-D01B-7973-4AF8-D7565895D78D}"/>
              </a:ext>
            </a:extLst>
          </p:cNvPr>
          <p:cNvSpPr txBox="1"/>
          <p:nvPr/>
        </p:nvSpPr>
        <p:spPr>
          <a:xfrm>
            <a:off x="3281669" y="3136216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99538C-0F53-7A83-2481-CB6301027AE3}"/>
              </a:ext>
            </a:extLst>
          </p:cNvPr>
          <p:cNvSpPr txBox="1"/>
          <p:nvPr/>
        </p:nvSpPr>
        <p:spPr>
          <a:xfrm>
            <a:off x="515082" y="649662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871B62-1200-C613-5A4A-15767C9B4509}"/>
              </a:ext>
            </a:extLst>
          </p:cNvPr>
          <p:cNvSpPr txBox="1"/>
          <p:nvPr/>
        </p:nvSpPr>
        <p:spPr>
          <a:xfrm>
            <a:off x="1940495" y="649662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DD16DC-BF4C-1C03-DD18-BE43E90E8A24}"/>
              </a:ext>
            </a:extLst>
          </p:cNvPr>
          <p:cNvSpPr txBox="1"/>
          <p:nvPr/>
        </p:nvSpPr>
        <p:spPr>
          <a:xfrm>
            <a:off x="3156246" y="648280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F69F1C-3971-7B85-B49D-9F8962AD1B34}"/>
              </a:ext>
            </a:extLst>
          </p:cNvPr>
          <p:cNvSpPr txBox="1"/>
          <p:nvPr/>
        </p:nvSpPr>
        <p:spPr>
          <a:xfrm>
            <a:off x="6841899" y="641620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840D15-0DB8-3ADB-76A6-2DDAD9A693D5}"/>
              </a:ext>
            </a:extLst>
          </p:cNvPr>
          <p:cNvSpPr txBox="1"/>
          <p:nvPr/>
        </p:nvSpPr>
        <p:spPr>
          <a:xfrm>
            <a:off x="8493083" y="641620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3818D1-EDEB-AEC6-9860-F60680AA882A}"/>
              </a:ext>
            </a:extLst>
          </p:cNvPr>
          <p:cNvSpPr txBox="1"/>
          <p:nvPr/>
        </p:nvSpPr>
        <p:spPr>
          <a:xfrm>
            <a:off x="10101464" y="641198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73FA77-7428-ED09-8128-FC4E01462722}"/>
              </a:ext>
            </a:extLst>
          </p:cNvPr>
          <p:cNvSpPr txBox="1"/>
          <p:nvPr/>
        </p:nvSpPr>
        <p:spPr>
          <a:xfrm>
            <a:off x="6841899" y="3233925"/>
            <a:ext cx="7344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2AA41-149C-D63B-9BD0-79B737E74EFF}"/>
              </a:ext>
            </a:extLst>
          </p:cNvPr>
          <p:cNvSpPr txBox="1"/>
          <p:nvPr/>
        </p:nvSpPr>
        <p:spPr>
          <a:xfrm>
            <a:off x="8493083" y="3215018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92C61-30B0-136F-AFC6-F2FCA9CC59F9}"/>
              </a:ext>
            </a:extLst>
          </p:cNvPr>
          <p:cNvSpPr txBox="1"/>
          <p:nvPr/>
        </p:nvSpPr>
        <p:spPr>
          <a:xfrm>
            <a:off x="9937081" y="324557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</p:spTree>
    <p:extLst>
      <p:ext uri="{BB962C8B-B14F-4D97-AF65-F5344CB8AC3E}">
        <p14:creationId xmlns:p14="http://schemas.microsoft.com/office/powerpoint/2010/main" val="429455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382ACFF-67DB-8DBB-2EEE-85CD60B72F52}"/>
              </a:ext>
            </a:extLst>
          </p:cNvPr>
          <p:cNvSpPr/>
          <p:nvPr/>
        </p:nvSpPr>
        <p:spPr>
          <a:xfrm>
            <a:off x="11952" y="17928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라벨에 사용된 이미지</a:t>
            </a:r>
            <a:endParaRPr lang="en-US" altLang="ko-KR" sz="1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5C76C8-5AE3-983C-ACF4-E2C0817D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30" y="1823536"/>
            <a:ext cx="1519719" cy="3071193"/>
          </a:xfrm>
          <a:prstGeom prst="rect">
            <a:avLst/>
          </a:prstGeom>
        </p:spPr>
      </p:pic>
      <p:pic>
        <p:nvPicPr>
          <p:cNvPr id="6" name="그림 5" descr="스마트폰이(가) 표시된 사진&#10;&#10;낮은 신뢰도로 자동 생성된 설명">
            <a:extLst>
              <a:ext uri="{FF2B5EF4-FFF2-40B4-BE49-F238E27FC236}">
                <a16:creationId xmlns:a16="http://schemas.microsoft.com/office/drawing/2014/main" id="{5A25A13E-7901-83DF-E644-9C59A4F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9" y="1823535"/>
            <a:ext cx="3071193" cy="3071193"/>
          </a:xfrm>
          <a:prstGeom prst="rect">
            <a:avLst/>
          </a:prstGeom>
        </p:spPr>
      </p:pic>
      <p:pic>
        <p:nvPicPr>
          <p:cNvPr id="8" name="그림 7" descr="아동 미술, 예술, 오렌지, 일러스트레이션이(가) 표시된 사진&#10;&#10;자동 생성된 설명">
            <a:extLst>
              <a:ext uri="{FF2B5EF4-FFF2-40B4-BE49-F238E27FC236}">
                <a16:creationId xmlns:a16="http://schemas.microsoft.com/office/drawing/2014/main" id="{A6024A33-92C7-2F62-4508-4EF9441C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67" y="1823535"/>
            <a:ext cx="1519718" cy="3071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D74B50-5223-CD49-A4C3-41E9D08E8DAE}"/>
              </a:ext>
            </a:extLst>
          </p:cNvPr>
          <p:cNvSpPr txBox="1"/>
          <p:nvPr/>
        </p:nvSpPr>
        <p:spPr>
          <a:xfrm>
            <a:off x="1465591" y="629087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 </a:t>
            </a:r>
            <a:r>
              <a:rPr lang="ko-KR" altLang="en-US" sz="1200" dirty="0"/>
              <a:t>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009E7-5FA4-4BA6-D6ED-40BEE441EA5E}"/>
              </a:ext>
            </a:extLst>
          </p:cNvPr>
          <p:cNvSpPr txBox="1"/>
          <p:nvPr/>
        </p:nvSpPr>
        <p:spPr>
          <a:xfrm>
            <a:off x="5703103" y="629087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 </a:t>
            </a:r>
            <a:r>
              <a:rPr lang="ko-KR" altLang="en-US" sz="1200" dirty="0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AB686-C969-FC12-D473-A116AD25395D}"/>
              </a:ext>
            </a:extLst>
          </p:cNvPr>
          <p:cNvSpPr txBox="1"/>
          <p:nvPr/>
        </p:nvSpPr>
        <p:spPr>
          <a:xfrm>
            <a:off x="9811993" y="629087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 </a:t>
            </a:r>
            <a:r>
              <a:rPr lang="ko-KR" altLang="en-US" sz="1200" dirty="0"/>
              <a:t>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E40B6-3887-82C0-F822-3E795BDDF5D6}"/>
              </a:ext>
            </a:extLst>
          </p:cNvPr>
          <p:cNvSpPr txBox="1"/>
          <p:nvPr/>
        </p:nvSpPr>
        <p:spPr>
          <a:xfrm>
            <a:off x="1248250" y="4894728"/>
            <a:ext cx="1244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Resize</a:t>
            </a:r>
            <a:r>
              <a:rPr lang="ko-KR" altLang="en-US" sz="1200" dirty="0"/>
              <a:t> </a:t>
            </a:r>
            <a:r>
              <a:rPr lang="en-US" altLang="ko-KR" sz="1200" dirty="0"/>
              <a:t>640*640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7D4F4-911A-B180-F881-E0A4F11CA285}"/>
              </a:ext>
            </a:extLst>
          </p:cNvPr>
          <p:cNvSpPr txBox="1"/>
          <p:nvPr/>
        </p:nvSpPr>
        <p:spPr>
          <a:xfrm>
            <a:off x="5463386" y="4894751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원본사이즈 </a:t>
            </a:r>
            <a:r>
              <a:rPr lang="en-US" altLang="ko-KR" sz="1200" dirty="0"/>
              <a:t>1005*2031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220A6-1C39-B42F-AFAB-6B78BF40F024}"/>
              </a:ext>
            </a:extLst>
          </p:cNvPr>
          <p:cNvSpPr txBox="1"/>
          <p:nvPr/>
        </p:nvSpPr>
        <p:spPr>
          <a:xfrm>
            <a:off x="9362350" y="4924439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원본사이즈 </a:t>
            </a:r>
            <a:r>
              <a:rPr lang="en-US" altLang="ko-KR" sz="1200" dirty="0"/>
              <a:t>1005*2031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048C6-597D-0C4B-3187-660CDC2CE853}"/>
              </a:ext>
            </a:extLst>
          </p:cNvPr>
          <p:cNvSpPr txBox="1"/>
          <p:nvPr/>
        </p:nvSpPr>
        <p:spPr>
          <a:xfrm>
            <a:off x="9362350" y="5162447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이미지에 </a:t>
            </a:r>
            <a:r>
              <a:rPr lang="en-US" altLang="ko-KR" sz="1200" dirty="0"/>
              <a:t>RAINBOW </a:t>
            </a:r>
            <a:r>
              <a:rPr lang="ko-KR" altLang="en-US" sz="1200" dirty="0"/>
              <a:t>변화 추가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98241BD0-BC48-6F13-1E67-9E3FA084A51E}"/>
              </a:ext>
            </a:extLst>
          </p:cNvPr>
          <p:cNvSpPr/>
          <p:nvPr/>
        </p:nvSpPr>
        <p:spPr>
          <a:xfrm>
            <a:off x="4328014" y="2980008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DCC6933-D259-A16D-C443-CDF53161CD74}"/>
              </a:ext>
            </a:extLst>
          </p:cNvPr>
          <p:cNvSpPr/>
          <p:nvPr/>
        </p:nvSpPr>
        <p:spPr>
          <a:xfrm>
            <a:off x="8423022" y="2980008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0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A525FC7-E2D0-6784-4B06-72F55B80E487}"/>
              </a:ext>
            </a:extLst>
          </p:cNvPr>
          <p:cNvSpPr/>
          <p:nvPr/>
        </p:nvSpPr>
        <p:spPr>
          <a:xfrm>
            <a:off x="11952" y="17928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깨짐</a:t>
            </a:r>
            <a:r>
              <a:rPr lang="en-US" altLang="ko-KR" sz="1000" dirty="0"/>
              <a:t> </a:t>
            </a:r>
            <a:r>
              <a:rPr lang="ko-KR" altLang="en-US" sz="1000" dirty="0"/>
              <a:t>라벨 방식</a:t>
            </a:r>
            <a:endParaRPr lang="en-US" altLang="ko-KR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27EFA2-205F-5BDE-4C0F-FFACB529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85" y="1714500"/>
            <a:ext cx="1724828" cy="3428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4693E-2704-074E-0877-AE34DA42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33" y="2425606"/>
            <a:ext cx="2011290" cy="200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A04F59-6ADF-2561-40F5-107F6677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883" y="1714499"/>
            <a:ext cx="1698936" cy="3428998"/>
          </a:xfrm>
          <a:prstGeom prst="rect">
            <a:avLst/>
          </a:prstGeom>
        </p:spPr>
      </p:pic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A030459A-48E6-78F7-3086-C5DF719338C4}"/>
              </a:ext>
            </a:extLst>
          </p:cNvPr>
          <p:cNvSpPr/>
          <p:nvPr/>
        </p:nvSpPr>
        <p:spPr>
          <a:xfrm>
            <a:off x="3961819" y="3045322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57FC2FB2-4DCF-756E-B789-10AA51FA767A}"/>
              </a:ext>
            </a:extLst>
          </p:cNvPr>
          <p:cNvSpPr/>
          <p:nvPr/>
        </p:nvSpPr>
        <p:spPr>
          <a:xfrm>
            <a:off x="8056827" y="3045322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AE9F2-069A-9097-DC02-74E3B775746E}"/>
              </a:ext>
            </a:extLst>
          </p:cNvPr>
          <p:cNvSpPr txBox="1"/>
          <p:nvPr/>
        </p:nvSpPr>
        <p:spPr>
          <a:xfrm>
            <a:off x="1465591" y="629087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 </a:t>
            </a:r>
            <a:r>
              <a:rPr lang="ko-KR" altLang="en-US" sz="1200" dirty="0"/>
              <a:t>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E6D75-5C51-7504-0B27-4010767EFDA0}"/>
              </a:ext>
            </a:extLst>
          </p:cNvPr>
          <p:cNvSpPr txBox="1"/>
          <p:nvPr/>
        </p:nvSpPr>
        <p:spPr>
          <a:xfrm>
            <a:off x="5703103" y="629087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 </a:t>
            </a:r>
            <a:r>
              <a:rPr lang="ko-KR" altLang="en-US" sz="1200" dirty="0"/>
              <a:t>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7A4E6-E015-3E19-E7D4-AA70BB72DB1E}"/>
              </a:ext>
            </a:extLst>
          </p:cNvPr>
          <p:cNvSpPr txBox="1"/>
          <p:nvPr/>
        </p:nvSpPr>
        <p:spPr>
          <a:xfrm>
            <a:off x="9811993" y="629087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 </a:t>
            </a:r>
            <a:r>
              <a:rPr lang="ko-KR" altLang="en-US" sz="1200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0709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EA3208A7-D00E-8E34-EEF1-F9E17E67723C}"/>
              </a:ext>
            </a:extLst>
          </p:cNvPr>
          <p:cNvSpPr/>
          <p:nvPr/>
        </p:nvSpPr>
        <p:spPr>
          <a:xfrm>
            <a:off x="11952" y="17928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깨짐</a:t>
            </a:r>
            <a:r>
              <a:rPr lang="en-US" altLang="ko-KR" sz="1000" dirty="0"/>
              <a:t> </a:t>
            </a:r>
            <a:r>
              <a:rPr lang="ko-KR" altLang="en-US" sz="1000" dirty="0"/>
              <a:t>라벨 방식</a:t>
            </a:r>
            <a:endParaRPr lang="en-US" altLang="ko-KR" sz="1000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F866DE5-54E4-06AC-6064-E6FE024439BE}"/>
              </a:ext>
            </a:extLst>
          </p:cNvPr>
          <p:cNvSpPr/>
          <p:nvPr/>
        </p:nvSpPr>
        <p:spPr>
          <a:xfrm>
            <a:off x="5941359" y="2810436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F0081-81EB-B1D8-F98D-EC4EC5B8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45" y="1757548"/>
            <a:ext cx="1665135" cy="3342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21936-8BFC-925B-CE12-56847C8470B4}"/>
              </a:ext>
            </a:extLst>
          </p:cNvPr>
          <p:cNvSpPr txBox="1"/>
          <p:nvPr/>
        </p:nvSpPr>
        <p:spPr>
          <a:xfrm>
            <a:off x="1465591" y="629087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 </a:t>
            </a:r>
            <a:r>
              <a:rPr lang="ko-KR" altLang="en-US" sz="1200" dirty="0"/>
              <a:t>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DFDD8-9F4F-56C8-2636-13BAA4F3F09A}"/>
              </a:ext>
            </a:extLst>
          </p:cNvPr>
          <p:cNvSpPr txBox="1"/>
          <p:nvPr/>
        </p:nvSpPr>
        <p:spPr>
          <a:xfrm>
            <a:off x="9075695" y="6225562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 </a:t>
            </a:r>
            <a:r>
              <a:rPr lang="ko-KR" altLang="en-US" sz="1200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833B49-F938-5C13-4023-2A51339F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5" y="1757549"/>
            <a:ext cx="1670157" cy="33429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E6D169-900A-D6EF-A78E-3FF06F2D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06" y="1733274"/>
            <a:ext cx="1673401" cy="33671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31DEE9-3423-8DC1-F9F7-586D00821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565" y="1733274"/>
            <a:ext cx="1680967" cy="33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1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EA3208A7-D00E-8E34-EEF1-F9E17E67723C}"/>
              </a:ext>
            </a:extLst>
          </p:cNvPr>
          <p:cNvSpPr/>
          <p:nvPr/>
        </p:nvSpPr>
        <p:spPr>
          <a:xfrm>
            <a:off x="11952" y="17928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긁힘</a:t>
            </a:r>
            <a:r>
              <a:rPr lang="en-US" altLang="ko-KR" sz="1000" dirty="0"/>
              <a:t> </a:t>
            </a:r>
            <a:r>
              <a:rPr lang="ko-KR" altLang="en-US" sz="1000" dirty="0"/>
              <a:t>라벨 방식</a:t>
            </a:r>
            <a:endParaRPr lang="en-US" altLang="ko-KR" sz="1000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F866DE5-54E4-06AC-6064-E6FE024439BE}"/>
              </a:ext>
            </a:extLst>
          </p:cNvPr>
          <p:cNvSpPr/>
          <p:nvPr/>
        </p:nvSpPr>
        <p:spPr>
          <a:xfrm>
            <a:off x="3961819" y="3045322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08B17584-7610-0386-68D5-D6F6968265EC}"/>
              </a:ext>
            </a:extLst>
          </p:cNvPr>
          <p:cNvSpPr/>
          <p:nvPr/>
        </p:nvSpPr>
        <p:spPr>
          <a:xfrm>
            <a:off x="8056827" y="3045322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70E613-DF4B-D80A-1C4C-28AEA2BF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37" y="2119898"/>
            <a:ext cx="3047439" cy="30879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1F1343-C17D-F84A-4154-BD4A9E2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76" y="2119898"/>
            <a:ext cx="1503482" cy="30879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70D08E-B673-2955-1F1D-BB78A420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874" y="2119898"/>
            <a:ext cx="1525823" cy="30879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DE9B03-3111-77A9-9B4F-69CA8978799B}"/>
              </a:ext>
            </a:extLst>
          </p:cNvPr>
          <p:cNvSpPr txBox="1"/>
          <p:nvPr/>
        </p:nvSpPr>
        <p:spPr>
          <a:xfrm>
            <a:off x="1465591" y="629087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 </a:t>
            </a:r>
            <a:r>
              <a:rPr lang="ko-KR" altLang="en-US" sz="1200" dirty="0"/>
              <a:t>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79D8A-6FAF-7A5F-2FFB-97FA0287145E}"/>
              </a:ext>
            </a:extLst>
          </p:cNvPr>
          <p:cNvSpPr txBox="1"/>
          <p:nvPr/>
        </p:nvSpPr>
        <p:spPr>
          <a:xfrm>
            <a:off x="5703103" y="629087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 </a:t>
            </a:r>
            <a:r>
              <a:rPr lang="ko-KR" altLang="en-US" sz="1200" dirty="0"/>
              <a:t>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BDE5BF-0810-99BD-9D27-EDE24866BAE5}"/>
              </a:ext>
            </a:extLst>
          </p:cNvPr>
          <p:cNvSpPr txBox="1"/>
          <p:nvPr/>
        </p:nvSpPr>
        <p:spPr>
          <a:xfrm>
            <a:off x="9811993" y="629087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 </a:t>
            </a:r>
            <a:r>
              <a:rPr lang="ko-KR" altLang="en-US" sz="1200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943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EA3208A7-D00E-8E34-EEF1-F9E17E67723C}"/>
              </a:ext>
            </a:extLst>
          </p:cNvPr>
          <p:cNvSpPr/>
          <p:nvPr/>
        </p:nvSpPr>
        <p:spPr>
          <a:xfrm>
            <a:off x="11952" y="17928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긁힘</a:t>
            </a:r>
            <a:r>
              <a:rPr lang="en-US" altLang="ko-KR" sz="1000" dirty="0"/>
              <a:t> </a:t>
            </a:r>
            <a:r>
              <a:rPr lang="ko-KR" altLang="en-US" sz="1000" dirty="0"/>
              <a:t>라벨 방식</a:t>
            </a:r>
            <a:endParaRPr lang="en-US" altLang="ko-KR" sz="1000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F866DE5-54E4-06AC-6064-E6FE024439BE}"/>
              </a:ext>
            </a:extLst>
          </p:cNvPr>
          <p:cNvSpPr/>
          <p:nvPr/>
        </p:nvSpPr>
        <p:spPr>
          <a:xfrm>
            <a:off x="3961819" y="3045322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4A637-0915-FD4E-979D-6860068BECE5}"/>
              </a:ext>
            </a:extLst>
          </p:cNvPr>
          <p:cNvSpPr txBox="1"/>
          <p:nvPr/>
        </p:nvSpPr>
        <p:spPr>
          <a:xfrm>
            <a:off x="1465591" y="629087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 </a:t>
            </a:r>
            <a:r>
              <a:rPr lang="ko-KR" altLang="en-US" sz="1200" dirty="0"/>
              <a:t>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038F8-2D45-D271-1FEB-6158ED0962C9}"/>
              </a:ext>
            </a:extLst>
          </p:cNvPr>
          <p:cNvSpPr txBox="1"/>
          <p:nvPr/>
        </p:nvSpPr>
        <p:spPr>
          <a:xfrm>
            <a:off x="5703103" y="6290876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 </a:t>
            </a:r>
            <a:r>
              <a:rPr lang="ko-KR" altLang="en-US" sz="1200" dirty="0"/>
              <a:t>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24803-DC3E-B21D-5CBA-F1A2CDFC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96" y="1864426"/>
            <a:ext cx="1726670" cy="312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BBF3F7-01A3-1924-B2FA-1235106B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22" y="469076"/>
            <a:ext cx="4690293" cy="92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5BFDED51-28B7-C747-CFBB-7D3EDE0D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8" y="2123849"/>
            <a:ext cx="3375222" cy="1687611"/>
          </a:xfrm>
          <a:prstGeom prst="rect">
            <a:avLst/>
          </a:prstGeom>
        </p:spPr>
      </p:pic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76153DBB-21C2-E5B8-5A9D-BE72AD3EB5EC}"/>
              </a:ext>
            </a:extLst>
          </p:cNvPr>
          <p:cNvSpPr/>
          <p:nvPr/>
        </p:nvSpPr>
        <p:spPr>
          <a:xfrm>
            <a:off x="3938068" y="2641561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8332BBF2-B50C-8326-E2B9-2DF799DD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35" y="2123031"/>
            <a:ext cx="3375219" cy="1687610"/>
          </a:xfrm>
          <a:prstGeom prst="rect">
            <a:avLst/>
          </a:prstGeom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46822636-D15E-8D90-B8B5-B1C86A507384}"/>
              </a:ext>
            </a:extLst>
          </p:cNvPr>
          <p:cNvSpPr/>
          <p:nvPr/>
        </p:nvSpPr>
        <p:spPr>
          <a:xfrm>
            <a:off x="8033076" y="2641561"/>
            <a:ext cx="309282" cy="6185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AD7F721B-3420-CFD6-1A75-3A0E0501D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80" y="2123031"/>
            <a:ext cx="3375220" cy="1687610"/>
          </a:xfrm>
          <a:prstGeom prst="rect">
            <a:avLst/>
          </a:prstGeom>
        </p:spPr>
      </p:pic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61FC9E27-6069-2D20-7B6C-EB08806482A6}"/>
              </a:ext>
            </a:extLst>
          </p:cNvPr>
          <p:cNvSpPr/>
          <p:nvPr/>
        </p:nvSpPr>
        <p:spPr>
          <a:xfrm>
            <a:off x="0" y="0"/>
            <a:ext cx="1858488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 지표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8DB95-42D1-A835-63F7-8CCB3BD9154E}"/>
              </a:ext>
            </a:extLst>
          </p:cNvPr>
          <p:cNvSpPr txBox="1"/>
          <p:nvPr/>
        </p:nvSpPr>
        <p:spPr>
          <a:xfrm>
            <a:off x="1465591" y="3810641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차</a:t>
            </a:r>
            <a:r>
              <a:rPr lang="en-US" altLang="ko-KR" sz="1200" dirty="0"/>
              <a:t> </a:t>
            </a:r>
            <a:r>
              <a:rPr lang="ko-KR" altLang="en-US" sz="1200" dirty="0"/>
              <a:t>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1B612-F097-F985-2863-D3BCCFA9DEFB}"/>
              </a:ext>
            </a:extLst>
          </p:cNvPr>
          <p:cNvSpPr txBox="1"/>
          <p:nvPr/>
        </p:nvSpPr>
        <p:spPr>
          <a:xfrm>
            <a:off x="5703103" y="3810641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차</a:t>
            </a:r>
            <a:r>
              <a:rPr lang="en-US" altLang="ko-KR" sz="1200" dirty="0"/>
              <a:t> </a:t>
            </a:r>
            <a:r>
              <a:rPr lang="ko-KR" altLang="en-US" sz="1200" dirty="0"/>
              <a:t>모델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4AEC6-DABF-9CE5-9BF7-8270889842E7}"/>
              </a:ext>
            </a:extLst>
          </p:cNvPr>
          <p:cNvSpPr txBox="1"/>
          <p:nvPr/>
        </p:nvSpPr>
        <p:spPr>
          <a:xfrm>
            <a:off x="9811993" y="38106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최종</a:t>
            </a:r>
            <a:r>
              <a:rPr lang="en-US" altLang="ko-KR" sz="1200" dirty="0"/>
              <a:t> </a:t>
            </a:r>
            <a:r>
              <a:rPr lang="ko-KR" altLang="en-US" sz="1200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43438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 모델 </a:t>
            </a:r>
            <a:r>
              <a:rPr lang="en-US" altLang="ko-KR" dirty="0"/>
              <a:t>A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646BB-BE59-1491-F29C-21C1B059E88A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702BE-61FD-4780-912C-CB31901100CD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D7FEE-62F4-FEDB-68F6-C09DD1A778BF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11" name="그림 10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F1D2487E-D2D7-569E-B62D-ED6211AE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8" y="3577140"/>
            <a:ext cx="1008901" cy="2255613"/>
          </a:xfrm>
          <a:prstGeom prst="rect">
            <a:avLst/>
          </a:prstGeom>
        </p:spPr>
      </p:pic>
      <p:pic>
        <p:nvPicPr>
          <p:cNvPr id="13" name="그림 12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47398297-7D42-E9B5-F1B0-11EAFE37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5" y="3577140"/>
            <a:ext cx="1008900" cy="2255613"/>
          </a:xfrm>
          <a:prstGeom prst="rect">
            <a:avLst/>
          </a:prstGeom>
        </p:spPr>
      </p:pic>
      <p:pic>
        <p:nvPicPr>
          <p:cNvPr id="15" name="그림 14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91D9FAB9-FDF9-37F8-22A3-CA87162D0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8" y="3577139"/>
            <a:ext cx="1008900" cy="2255613"/>
          </a:xfrm>
          <a:prstGeom prst="rect">
            <a:avLst/>
          </a:prstGeom>
        </p:spPr>
      </p:pic>
      <p:pic>
        <p:nvPicPr>
          <p:cNvPr id="16" name="그림 15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45B73EA5-8BF5-87FC-71F9-6737494C0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" y="755062"/>
            <a:ext cx="1118210" cy="21279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AAEFED-4967-98C1-F4F3-A8F8916B6B10}"/>
              </a:ext>
            </a:extLst>
          </p:cNvPr>
          <p:cNvSpPr txBox="1"/>
          <p:nvPr/>
        </p:nvSpPr>
        <p:spPr>
          <a:xfrm>
            <a:off x="673195" y="287752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7A0C9-181C-B289-05A9-1684F7BD7BAF}"/>
              </a:ext>
            </a:extLst>
          </p:cNvPr>
          <p:cNvSpPr txBox="1"/>
          <p:nvPr/>
        </p:nvSpPr>
        <p:spPr>
          <a:xfrm>
            <a:off x="1921988" y="287752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B7A75-506E-D268-3FC4-A22FDD6C072B}"/>
              </a:ext>
            </a:extLst>
          </p:cNvPr>
          <p:cNvSpPr txBox="1"/>
          <p:nvPr/>
        </p:nvSpPr>
        <p:spPr>
          <a:xfrm>
            <a:off x="3408564" y="288635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22" name="그림 21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6439D551-0713-73DE-AC42-8465D123B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2" y="755063"/>
            <a:ext cx="1119951" cy="2131287"/>
          </a:xfrm>
          <a:prstGeom prst="rect">
            <a:avLst/>
          </a:prstGeom>
        </p:spPr>
      </p:pic>
      <p:pic>
        <p:nvPicPr>
          <p:cNvPr id="25" name="그림 24" descr="흑백, 블랙, 직사각형, 모노크롬이(가) 표시된 사진&#10;&#10;자동 생성된 설명">
            <a:extLst>
              <a:ext uri="{FF2B5EF4-FFF2-40B4-BE49-F238E27FC236}">
                <a16:creationId xmlns:a16="http://schemas.microsoft.com/office/drawing/2014/main" id="{B08082E2-1F6D-C108-3192-AC2137899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14" y="749552"/>
            <a:ext cx="1122847" cy="2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433BC10-810C-BDFA-433F-6AEF62A8EE05}"/>
              </a:ext>
            </a:extLst>
          </p:cNvPr>
          <p:cNvSpPr/>
          <p:nvPr/>
        </p:nvSpPr>
        <p:spPr>
          <a:xfrm>
            <a:off x="23752" y="17814"/>
            <a:ext cx="2790700" cy="31469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/>
              <a:t> 모델 </a:t>
            </a:r>
            <a:r>
              <a:rPr lang="en-US" altLang="ko-KR" dirty="0"/>
              <a:t>A</a:t>
            </a:r>
            <a:r>
              <a:rPr lang="ko-KR" altLang="en-US" dirty="0"/>
              <a:t>등급 이미지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3AED7-A096-5B6D-13C9-237A3CB358F4}"/>
              </a:ext>
            </a:extLst>
          </p:cNvPr>
          <p:cNvSpPr txBox="1"/>
          <p:nvPr/>
        </p:nvSpPr>
        <p:spPr>
          <a:xfrm>
            <a:off x="673195" y="583275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C13E5-C338-6E1E-C23A-B299AFE17A5B}"/>
              </a:ext>
            </a:extLst>
          </p:cNvPr>
          <p:cNvSpPr txBox="1"/>
          <p:nvPr/>
        </p:nvSpPr>
        <p:spPr>
          <a:xfrm>
            <a:off x="1921988" y="583275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C15D4-7D6D-C310-5530-BF1C43890F48}"/>
              </a:ext>
            </a:extLst>
          </p:cNvPr>
          <p:cNvSpPr txBox="1"/>
          <p:nvPr/>
        </p:nvSpPr>
        <p:spPr>
          <a:xfrm>
            <a:off x="3408564" y="5841577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8" name="그림 7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8945095D-859B-A37B-1BE0-ADB833D9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5" y="3577140"/>
            <a:ext cx="1008900" cy="2255613"/>
          </a:xfrm>
          <a:prstGeom prst="rect">
            <a:avLst/>
          </a:prstGeom>
        </p:spPr>
      </p:pic>
      <p:pic>
        <p:nvPicPr>
          <p:cNvPr id="10" name="그림 9" descr="텍스트, 책, 디자인이(가) 표시된 사진&#10;&#10;자동 생성된 설명">
            <a:extLst>
              <a:ext uri="{FF2B5EF4-FFF2-40B4-BE49-F238E27FC236}">
                <a16:creationId xmlns:a16="http://schemas.microsoft.com/office/drawing/2014/main" id="{A7105D23-B097-23A2-0747-F3BFBCD24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12" y="3585964"/>
            <a:ext cx="1008900" cy="2255613"/>
          </a:xfrm>
          <a:prstGeom prst="rect">
            <a:avLst/>
          </a:prstGeom>
        </p:spPr>
      </p:pic>
      <p:pic>
        <p:nvPicPr>
          <p:cNvPr id="14" name="그림 13" descr="텍스트, 스케치, 흑백, 디자인이(가) 표시된 사진&#10;&#10;자동 생성된 설명">
            <a:extLst>
              <a:ext uri="{FF2B5EF4-FFF2-40B4-BE49-F238E27FC236}">
                <a16:creationId xmlns:a16="http://schemas.microsoft.com/office/drawing/2014/main" id="{7B05923A-920E-BF5E-35BB-8A4BF4F2D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8" y="3577139"/>
            <a:ext cx="1008900" cy="2255613"/>
          </a:xfrm>
          <a:prstGeom prst="rect">
            <a:avLst/>
          </a:prstGeom>
        </p:spPr>
      </p:pic>
      <p:pic>
        <p:nvPicPr>
          <p:cNvPr id="15" name="그림 14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2D80B48E-4060-2F5B-B9BF-83D40A27E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" y="755062"/>
            <a:ext cx="1118210" cy="21279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97D137-8E06-9991-B809-ADC33D386528}"/>
              </a:ext>
            </a:extLst>
          </p:cNvPr>
          <p:cNvSpPr txBox="1"/>
          <p:nvPr/>
        </p:nvSpPr>
        <p:spPr>
          <a:xfrm>
            <a:off x="673195" y="287752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원본 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4AEB1-C9DF-D391-5FF2-A6CDAA9DD9F1}"/>
              </a:ext>
            </a:extLst>
          </p:cNvPr>
          <p:cNvSpPr txBox="1"/>
          <p:nvPr/>
        </p:nvSpPr>
        <p:spPr>
          <a:xfrm>
            <a:off x="1921988" y="287752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추론 된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1AF9D-1DA4-C66F-B92F-30177EDAADB2}"/>
              </a:ext>
            </a:extLst>
          </p:cNvPr>
          <p:cNvSpPr txBox="1"/>
          <p:nvPr/>
        </p:nvSpPr>
        <p:spPr>
          <a:xfrm>
            <a:off x="3408564" y="2886350"/>
            <a:ext cx="1107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원본 이미지에 박스 그린 이미지</a:t>
            </a:r>
          </a:p>
        </p:txBody>
      </p:sp>
      <p:pic>
        <p:nvPicPr>
          <p:cNvPr id="21" name="그림 20" descr="텍스트, 정보기기, 휴대용 통신 장치, 직사각형이(가) 표시된 사진&#10;&#10;자동 생성된 설명">
            <a:extLst>
              <a:ext uri="{FF2B5EF4-FFF2-40B4-BE49-F238E27FC236}">
                <a16:creationId xmlns:a16="http://schemas.microsoft.com/office/drawing/2014/main" id="{C124ABAA-7050-9FA3-9E49-4104465D5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50" y="749552"/>
            <a:ext cx="1118210" cy="2127974"/>
          </a:xfrm>
          <a:prstGeom prst="rect">
            <a:avLst/>
          </a:prstGeom>
        </p:spPr>
      </p:pic>
      <p:pic>
        <p:nvPicPr>
          <p:cNvPr id="23" name="그림 22" descr="흑백, 블랙, 직사각형, 모노크롬이(가) 표시된 사진&#10;&#10;자동 생성된 설명">
            <a:extLst>
              <a:ext uri="{FF2B5EF4-FFF2-40B4-BE49-F238E27FC236}">
                <a16:creationId xmlns:a16="http://schemas.microsoft.com/office/drawing/2014/main" id="{2972E864-79F1-13DC-8BC1-6A3A786BF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14" y="749552"/>
            <a:ext cx="1122847" cy="2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634</Words>
  <Application>Microsoft Office PowerPoint</Application>
  <PresentationFormat>와이드스크린</PresentationFormat>
  <Paragraphs>191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김준수(Harry Kim)</dc:creator>
  <cp:lastModifiedBy>김준수(Harry Kim)</cp:lastModifiedBy>
  <cp:revision>18</cp:revision>
  <dcterms:created xsi:type="dcterms:W3CDTF">2023-08-16T04:15:30Z</dcterms:created>
  <dcterms:modified xsi:type="dcterms:W3CDTF">2023-08-22T09:24:37Z</dcterms:modified>
</cp:coreProperties>
</file>